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5E5E5E"/>
        </a:solidFill>
        <a:effectLst/>
        <a:uFillTx/>
        <a:latin typeface="Hoefler Text"/>
        <a:ea typeface="Hoefler Text"/>
        <a:cs typeface="Hoefler Text"/>
        <a:sym typeface="Hoefler Text"/>
      </a:defRPr>
    </a:lvl1pPr>
    <a:lvl2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5E5E5E"/>
        </a:solidFill>
        <a:effectLst/>
        <a:uFillTx/>
        <a:latin typeface="Hoefler Text"/>
        <a:ea typeface="Hoefler Text"/>
        <a:cs typeface="Hoefler Text"/>
        <a:sym typeface="Hoefler Text"/>
      </a:defRPr>
    </a:lvl2pPr>
    <a:lvl3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5E5E5E"/>
        </a:solidFill>
        <a:effectLst/>
        <a:uFillTx/>
        <a:latin typeface="Hoefler Text"/>
        <a:ea typeface="Hoefler Text"/>
        <a:cs typeface="Hoefler Text"/>
        <a:sym typeface="Hoefler Text"/>
      </a:defRPr>
    </a:lvl3pPr>
    <a:lvl4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5E5E5E"/>
        </a:solidFill>
        <a:effectLst/>
        <a:uFillTx/>
        <a:latin typeface="Hoefler Text"/>
        <a:ea typeface="Hoefler Text"/>
        <a:cs typeface="Hoefler Text"/>
        <a:sym typeface="Hoefler Text"/>
      </a:defRPr>
    </a:lvl4pPr>
    <a:lvl5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5E5E5E"/>
        </a:solidFill>
        <a:effectLst/>
        <a:uFillTx/>
        <a:latin typeface="Hoefler Text"/>
        <a:ea typeface="Hoefler Text"/>
        <a:cs typeface="Hoefler Text"/>
        <a:sym typeface="Hoefler Text"/>
      </a:defRPr>
    </a:lvl5pPr>
    <a:lvl6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5E5E5E"/>
        </a:solidFill>
        <a:effectLst/>
        <a:uFillTx/>
        <a:latin typeface="Hoefler Text"/>
        <a:ea typeface="Hoefler Text"/>
        <a:cs typeface="Hoefler Text"/>
        <a:sym typeface="Hoefler Text"/>
      </a:defRPr>
    </a:lvl6pPr>
    <a:lvl7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5E5E5E"/>
        </a:solidFill>
        <a:effectLst/>
        <a:uFillTx/>
        <a:latin typeface="Hoefler Text"/>
        <a:ea typeface="Hoefler Text"/>
        <a:cs typeface="Hoefler Text"/>
        <a:sym typeface="Hoefler Text"/>
      </a:defRPr>
    </a:lvl7pPr>
    <a:lvl8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5E5E5E"/>
        </a:solidFill>
        <a:effectLst/>
        <a:uFillTx/>
        <a:latin typeface="Hoefler Text"/>
        <a:ea typeface="Hoefler Text"/>
        <a:cs typeface="Hoefler Text"/>
        <a:sym typeface="Hoefler Text"/>
      </a:defRPr>
    </a:lvl8pPr>
    <a:lvl9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5E5E5E"/>
        </a:solidFill>
        <a:effectLst/>
        <a:uFillTx/>
        <a:latin typeface="Hoefler Text"/>
        <a:ea typeface="Hoefler Text"/>
        <a:cs typeface="Hoefler Text"/>
        <a:sym typeface="Hoefler Text"/>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oefler Text"/>
          <a:ea typeface="Hoefler Text"/>
          <a:cs typeface="Hoefler Text"/>
        </a:font>
        <a:srgbClr val="5E5E5E"/>
      </a:tcTxStyle>
      <a:tcStyle>
        <a:tcBdr>
          <a:left>
            <a:ln w="12700" cap="flat">
              <a:solidFill>
                <a:srgbClr val="7E8286"/>
              </a:solidFill>
              <a:prstDash val="solid"/>
              <a:miter lim="400000"/>
            </a:ln>
          </a:left>
          <a:right>
            <a:ln w="12700" cap="flat">
              <a:solidFill>
                <a:srgbClr val="7E8286"/>
              </a:solidFill>
              <a:prstDash val="solid"/>
              <a:miter lim="400000"/>
            </a:ln>
          </a:right>
          <a:top>
            <a:ln w="12700" cap="flat">
              <a:solidFill>
                <a:srgbClr val="7E8286"/>
              </a:solidFill>
              <a:prstDash val="solid"/>
              <a:miter lim="400000"/>
            </a:ln>
          </a:top>
          <a:bottom>
            <a:ln w="12700" cap="flat">
              <a:solidFill>
                <a:srgbClr val="7E8286"/>
              </a:solidFill>
              <a:prstDash val="solid"/>
              <a:miter lim="400000"/>
            </a:ln>
          </a:bottom>
          <a:insideH>
            <a:ln w="12700" cap="flat">
              <a:solidFill>
                <a:srgbClr val="7E8286"/>
              </a:solidFill>
              <a:prstDash val="solid"/>
              <a:miter lim="400000"/>
            </a:ln>
          </a:insideH>
          <a:insideV>
            <a:ln w="12700" cap="flat">
              <a:solidFill>
                <a:srgbClr val="7E8286"/>
              </a:solidFill>
              <a:prstDash val="solid"/>
              <a:miter lim="400000"/>
            </a:ln>
          </a:insideV>
        </a:tcBdr>
        <a:fill>
          <a:noFill/>
        </a:fill>
      </a:tcStyle>
    </a:wholeTbl>
    <a:band2H>
      <a:tcTxStyle/>
      <a:tcStyle>
        <a:tcBdr/>
        <a:fill>
          <a:solidFill>
            <a:srgbClr val="C4C1BA">
              <a:alpha val="25000"/>
            </a:srgbClr>
          </a:solidFill>
        </a:fill>
      </a:tcStyle>
    </a:band2H>
    <a:firstCol>
      <a:tcTxStyle b="off" i="off">
        <a:font>
          <a:latin typeface="Hoefler Text"/>
          <a:ea typeface="Hoefler Text"/>
          <a:cs typeface="Hoefler Text"/>
        </a:font>
        <a:srgbClr val="5E5E5E"/>
      </a:tcTxStyle>
      <a:tcStyle>
        <a:tcBdr>
          <a:left>
            <a:ln w="12700" cap="flat">
              <a:solidFill>
                <a:srgbClr val="7E8286"/>
              </a:solidFill>
              <a:prstDash val="solid"/>
              <a:miter lim="400000"/>
            </a:ln>
          </a:left>
          <a:right>
            <a:ln w="12700" cap="flat">
              <a:solidFill>
                <a:srgbClr val="7E8286"/>
              </a:solidFill>
              <a:prstDash val="solid"/>
              <a:miter lim="400000"/>
            </a:ln>
          </a:right>
          <a:top>
            <a:ln w="12700" cap="flat">
              <a:solidFill>
                <a:srgbClr val="7E8286"/>
              </a:solidFill>
              <a:prstDash val="solid"/>
              <a:miter lim="400000"/>
            </a:ln>
          </a:top>
          <a:bottom>
            <a:ln w="12700" cap="flat">
              <a:solidFill>
                <a:srgbClr val="7E8286"/>
              </a:solidFill>
              <a:prstDash val="solid"/>
              <a:miter lim="400000"/>
            </a:ln>
          </a:bottom>
          <a:insideH>
            <a:ln w="12700" cap="flat">
              <a:solidFill>
                <a:srgbClr val="7E8286"/>
              </a:solidFill>
              <a:prstDash val="solid"/>
              <a:miter lim="400000"/>
            </a:ln>
          </a:insideH>
          <a:insideV>
            <a:ln w="12700" cap="flat">
              <a:solidFill>
                <a:srgbClr val="7E8286"/>
              </a:solidFill>
              <a:prstDash val="solid"/>
              <a:miter lim="400000"/>
            </a:ln>
          </a:insideV>
        </a:tcBdr>
        <a:fill>
          <a:noFill/>
        </a:fill>
      </a:tcStyle>
    </a:firstCol>
    <a:lastRow>
      <a:tcTxStyle b="off" i="off">
        <a:font>
          <a:latin typeface="Hoefler Text"/>
          <a:ea typeface="Hoefler Text"/>
          <a:cs typeface="Hoefler Text"/>
        </a:font>
        <a:srgbClr val="5E5E5E"/>
      </a:tcTxStyle>
      <a:tcStyle>
        <a:tcBdr>
          <a:left>
            <a:ln w="12700" cap="flat">
              <a:solidFill>
                <a:srgbClr val="7E8286"/>
              </a:solidFill>
              <a:prstDash val="solid"/>
              <a:miter lim="400000"/>
            </a:ln>
          </a:left>
          <a:right>
            <a:ln w="12700" cap="flat">
              <a:solidFill>
                <a:srgbClr val="7E8286"/>
              </a:solidFill>
              <a:prstDash val="solid"/>
              <a:miter lim="400000"/>
            </a:ln>
          </a:right>
          <a:top>
            <a:ln w="38100" cap="flat">
              <a:solidFill>
                <a:srgbClr val="7E8286"/>
              </a:solidFill>
              <a:prstDash val="solid"/>
              <a:miter lim="400000"/>
            </a:ln>
          </a:top>
          <a:bottom>
            <a:ln w="12700" cap="flat">
              <a:solidFill>
                <a:srgbClr val="7E8286"/>
              </a:solidFill>
              <a:prstDash val="solid"/>
              <a:miter lim="400000"/>
            </a:ln>
          </a:bottom>
          <a:insideH>
            <a:ln w="12700" cap="flat">
              <a:solidFill>
                <a:srgbClr val="7E8286"/>
              </a:solidFill>
              <a:prstDash val="solid"/>
              <a:miter lim="400000"/>
            </a:ln>
          </a:insideH>
          <a:insideV>
            <a:ln w="12700" cap="flat">
              <a:solidFill>
                <a:srgbClr val="7E8286"/>
              </a:solidFill>
              <a:prstDash val="solid"/>
              <a:miter lim="400000"/>
            </a:ln>
          </a:insideV>
        </a:tcBdr>
        <a:fill>
          <a:noFill/>
        </a:fill>
      </a:tcStyle>
    </a:lastRow>
    <a:firstRow>
      <a:tcTxStyle b="off" i="off">
        <a:font>
          <a:latin typeface="Hoefler Text"/>
          <a:ea typeface="Hoefler Text"/>
          <a:cs typeface="Hoefler Text"/>
        </a:font>
        <a:srgbClr val="5E5E5E"/>
      </a:tcTxStyle>
      <a:tcStyle>
        <a:tcBdr>
          <a:left>
            <a:ln w="12700" cap="flat">
              <a:solidFill>
                <a:srgbClr val="7E8286"/>
              </a:solidFill>
              <a:prstDash val="solid"/>
              <a:miter lim="400000"/>
            </a:ln>
          </a:left>
          <a:right>
            <a:ln w="12700" cap="flat">
              <a:solidFill>
                <a:srgbClr val="7E8286"/>
              </a:solidFill>
              <a:prstDash val="solid"/>
              <a:miter lim="400000"/>
            </a:ln>
          </a:right>
          <a:top>
            <a:ln w="12700" cap="flat">
              <a:solidFill>
                <a:srgbClr val="7E8286"/>
              </a:solidFill>
              <a:prstDash val="solid"/>
              <a:miter lim="400000"/>
            </a:ln>
          </a:top>
          <a:bottom>
            <a:ln w="12700" cap="flat">
              <a:solidFill>
                <a:srgbClr val="7E8286"/>
              </a:solidFill>
              <a:prstDash val="solid"/>
              <a:miter lim="400000"/>
            </a:ln>
          </a:bottom>
          <a:insideH>
            <a:ln w="12700" cap="flat">
              <a:solidFill>
                <a:srgbClr val="7E8286"/>
              </a:solidFill>
              <a:prstDash val="solid"/>
              <a:miter lim="400000"/>
            </a:ln>
          </a:insideH>
          <a:insideV>
            <a:ln w="12700" cap="flat">
              <a:solidFill>
                <a:srgbClr val="7E8286"/>
              </a:solidFill>
              <a:prstDash val="solid"/>
              <a:miter lim="400000"/>
            </a:ln>
          </a:insideV>
        </a:tcBdr>
        <a:fill>
          <a:noFill/>
        </a:fill>
      </a:tcStyle>
    </a:firstRow>
  </a:tblStyle>
  <a:tblStyle styleId="{C7B018BB-80A7-4F77-B60F-C8B233D01FF8}" styleName="">
    <a:tblBg/>
    <a:wholeTbl>
      <a:tcTxStyle b="off" i="off">
        <a:font>
          <a:latin typeface="Hoefler Text"/>
          <a:ea typeface="Hoefler Text"/>
          <a:cs typeface="Hoefler Text"/>
        </a:font>
        <a:schemeClr val="accent5">
          <a:hueOff val="85969"/>
          <a:satOff val="-7811"/>
          <a:lumOff val="-38955"/>
        </a:schemeClr>
      </a:tcTxStyle>
      <a:tcStyle>
        <a:tcBdr>
          <a:left>
            <a:ln w="12700" cap="flat">
              <a:noFill/>
              <a:miter lim="400000"/>
            </a:ln>
          </a:left>
          <a:right>
            <a:ln w="12700" cap="flat">
              <a:noFill/>
              <a:miter lim="400000"/>
            </a:ln>
          </a:right>
          <a:top>
            <a:ln w="12700" cap="flat">
              <a:solidFill>
                <a:schemeClr val="accent5">
                  <a:hueOff val="85969"/>
                  <a:satOff val="-7811"/>
                  <a:lumOff val="-38955"/>
                </a:schemeClr>
              </a:solidFill>
              <a:prstDash val="solid"/>
              <a:miter lim="400000"/>
            </a:ln>
          </a:top>
          <a:bottom>
            <a:ln w="12700" cap="flat">
              <a:solidFill>
                <a:schemeClr val="accent5">
                  <a:hueOff val="85969"/>
                  <a:satOff val="-7811"/>
                  <a:lumOff val="-38955"/>
                </a:schemeClr>
              </a:solidFill>
              <a:prstDash val="solid"/>
              <a:miter lim="400000"/>
            </a:ln>
          </a:bottom>
          <a:insideH>
            <a:ln w="12700" cap="flat">
              <a:solidFill>
                <a:schemeClr val="accent5">
                  <a:hueOff val="85969"/>
                  <a:satOff val="-7811"/>
                  <a:lumOff val="-38955"/>
                </a:schemeClr>
              </a:solidFill>
              <a:prstDash val="solid"/>
              <a:miter lim="400000"/>
            </a:ln>
          </a:insideH>
          <a:insideV>
            <a:ln w="12700" cap="flat">
              <a:noFill/>
              <a:miter lim="400000"/>
            </a:ln>
          </a:insideV>
        </a:tcBdr>
        <a:fill>
          <a:noFill/>
        </a:fill>
      </a:tcStyle>
    </a:wholeTbl>
    <a:band2H>
      <a:tcTxStyle/>
      <a:tcStyle>
        <a:tcBdr/>
        <a:fill>
          <a:solidFill>
            <a:srgbClr val="C4C1BA">
              <a:alpha val="25000"/>
            </a:srgbClr>
          </a:solidFill>
        </a:fill>
      </a:tcStyle>
    </a:band2H>
    <a:firstCol>
      <a:tcTxStyle b="off" i="off">
        <a:font>
          <a:latin typeface="Hoefler Text"/>
          <a:ea typeface="Hoefler Text"/>
          <a:cs typeface="Hoefler Text"/>
        </a:font>
        <a:schemeClr val="accent5">
          <a:hueOff val="85969"/>
          <a:satOff val="-7811"/>
          <a:lumOff val="-38955"/>
        </a:schemeClr>
      </a:tcTxStyle>
      <a:tcStyle>
        <a:tcBdr>
          <a:left>
            <a:ln w="12700" cap="flat">
              <a:noFill/>
              <a:miter lim="400000"/>
            </a:ln>
          </a:left>
          <a:right>
            <a:ln w="12700" cap="flat">
              <a:solidFill>
                <a:schemeClr val="accent5">
                  <a:hueOff val="85969"/>
                  <a:satOff val="-7811"/>
                  <a:lumOff val="-38955"/>
                </a:schemeClr>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95C2C3">
              <a:alpha val="63000"/>
            </a:srgbClr>
          </a:solidFill>
        </a:fill>
      </a:tcStyle>
    </a:firstCol>
    <a:lastRow>
      <a:tcTxStyle b="off" i="off">
        <a:font>
          <a:latin typeface="Hoefler Text"/>
          <a:ea typeface="Hoefler Text"/>
          <a:cs typeface="Hoefler Text"/>
        </a:font>
        <a:schemeClr val="accent5">
          <a:hueOff val="85969"/>
          <a:satOff val="-7811"/>
          <a:lumOff val="-38955"/>
        </a:schemeClr>
      </a:tcTxStyle>
      <a:tcStyle>
        <a:tcBdr>
          <a:left>
            <a:ln w="12700" cap="flat">
              <a:noFill/>
              <a:miter lim="400000"/>
            </a:ln>
          </a:left>
          <a:right>
            <a:ln w="12700" cap="flat">
              <a:noFill/>
              <a:miter lim="400000"/>
            </a:ln>
          </a:right>
          <a:top>
            <a:ln w="25400" cap="flat">
              <a:solidFill>
                <a:schemeClr val="accent5">
                  <a:hueOff val="85969"/>
                  <a:satOff val="-7811"/>
                  <a:lumOff val="-38955"/>
                </a:schemeClr>
              </a:solidFill>
              <a:prstDash val="solid"/>
              <a:miter lim="400000"/>
            </a:ln>
          </a:top>
          <a:bottom>
            <a:ln w="12700" cap="flat">
              <a:noFill/>
              <a:miter lim="400000"/>
            </a:ln>
          </a:bottom>
          <a:insideH>
            <a:ln w="12700" cap="flat">
              <a:noFill/>
              <a:miter lim="400000"/>
            </a:ln>
          </a:insideH>
          <a:insideV>
            <a:ln w="12700" cap="flat">
              <a:noFill/>
              <a:miter lim="400000"/>
            </a:ln>
          </a:insideV>
        </a:tcBdr>
        <a:fill>
          <a:noFill/>
        </a:fill>
      </a:tcStyle>
    </a:lastRow>
    <a:firstRow>
      <a:tcTxStyle b="off" i="off">
        <a:font>
          <a:latin typeface="Hoefler Text"/>
          <a:ea typeface="Hoefler Text"/>
          <a:cs typeface="Hoefler Text"/>
        </a:font>
        <a:srgbClr val="FFFFFF"/>
      </a:tcTxStyle>
      <a:tcStyle>
        <a:tcBdr>
          <a:left>
            <a:ln w="12700" cap="flat">
              <a:noFill/>
              <a:miter lim="400000"/>
            </a:ln>
          </a:left>
          <a:right>
            <a:ln w="12700" cap="flat">
              <a:noFill/>
              <a:miter lim="400000"/>
            </a:ln>
          </a:right>
          <a:top>
            <a:ln w="12700" cap="flat">
              <a:noFill/>
              <a:miter lim="400000"/>
            </a:ln>
          </a:top>
          <a:bottom>
            <a:ln w="12700" cap="flat">
              <a:solidFill>
                <a:schemeClr val="accent5">
                  <a:hueOff val="85969"/>
                  <a:satOff val="-7811"/>
                  <a:lumOff val="-38955"/>
                </a:schemeClr>
              </a:solidFill>
              <a:prstDash val="solid"/>
              <a:miter lim="400000"/>
            </a:ln>
          </a:bottom>
          <a:insideH>
            <a:ln w="12700" cap="flat">
              <a:noFill/>
              <a:miter lim="400000"/>
            </a:ln>
          </a:insideH>
          <a:insideV>
            <a:ln w="12700" cap="flat">
              <a:noFill/>
              <a:miter lim="400000"/>
            </a:ln>
          </a:insideV>
        </a:tcBdr>
        <a:fill>
          <a:solidFill>
            <a:srgbClr val="427271"/>
          </a:solidFill>
        </a:fill>
      </a:tcStyle>
    </a:firstRow>
  </a:tblStyle>
  <a:tblStyle styleId="{EEE7283C-3CF3-47DC-8721-378D4A62B228}" styleName="">
    <a:tblBg/>
    <a:wholeTbl>
      <a:tcTxStyle b="off" i="off">
        <a:font>
          <a:latin typeface="Hoefler Text"/>
          <a:ea typeface="Hoefler Text"/>
          <a:cs typeface="Hoefler Text"/>
        </a:font>
        <a:srgbClr val="5E5E5E"/>
      </a:tcTxStyle>
      <a:tcStyle>
        <a:tcBdr>
          <a:left>
            <a:ln w="12700" cap="flat">
              <a:solidFill>
                <a:schemeClr val="accent1">
                  <a:satOff val="-10875"/>
                  <a:lumOff val="-37767"/>
                </a:schemeClr>
              </a:solidFill>
              <a:prstDash val="solid"/>
              <a:miter lim="400000"/>
            </a:ln>
          </a:left>
          <a:right>
            <a:ln w="12700" cap="flat">
              <a:solidFill>
                <a:schemeClr val="accent1">
                  <a:satOff val="-10875"/>
                  <a:lumOff val="-37767"/>
                </a:schemeClr>
              </a:solidFill>
              <a:prstDash val="solid"/>
              <a:miter lim="400000"/>
            </a:ln>
          </a:right>
          <a:top>
            <a:ln w="12700" cap="flat">
              <a:solidFill>
                <a:schemeClr val="accent1">
                  <a:satOff val="-10875"/>
                  <a:lumOff val="-37767"/>
                </a:schemeClr>
              </a:solidFill>
              <a:prstDash val="solid"/>
              <a:miter lim="400000"/>
            </a:ln>
          </a:top>
          <a:bottom>
            <a:ln w="12700" cap="flat">
              <a:solidFill>
                <a:schemeClr val="accent1">
                  <a:satOff val="-10875"/>
                  <a:lumOff val="-37767"/>
                </a:schemeClr>
              </a:solidFill>
              <a:prstDash val="solid"/>
              <a:miter lim="400000"/>
            </a:ln>
          </a:bottom>
          <a:insideH>
            <a:ln w="12700" cap="flat">
              <a:solidFill>
                <a:schemeClr val="accent1">
                  <a:satOff val="-10875"/>
                  <a:lumOff val="-37767"/>
                </a:schemeClr>
              </a:solidFill>
              <a:prstDash val="solid"/>
              <a:miter lim="400000"/>
            </a:ln>
          </a:insideH>
          <a:insideV>
            <a:ln w="12700" cap="flat">
              <a:solidFill>
                <a:schemeClr val="accent1">
                  <a:satOff val="-10875"/>
                  <a:lumOff val="-37767"/>
                </a:schemeClr>
              </a:solidFill>
              <a:prstDash val="solid"/>
              <a:miter lim="400000"/>
            </a:ln>
          </a:insideV>
        </a:tcBdr>
        <a:fill>
          <a:noFill/>
        </a:fill>
      </a:tcStyle>
    </a:wholeTbl>
    <a:band2H>
      <a:tcTxStyle/>
      <a:tcStyle>
        <a:tcBdr/>
        <a:fill>
          <a:solidFill>
            <a:srgbClr val="E1E0DA"/>
          </a:solidFill>
        </a:fill>
      </a:tcStyle>
    </a:band2H>
    <a:firstCol>
      <a:tcTxStyle b="off" i="off">
        <a:font>
          <a:latin typeface="Hoefler Text"/>
          <a:ea typeface="Hoefler Text"/>
          <a:cs typeface="Hoefler Text"/>
        </a:font>
        <a:srgbClr val="FFFFFF"/>
      </a:tcTxStyle>
      <a:tcStyle>
        <a:tcBdr>
          <a:left>
            <a:ln w="12700" cap="flat">
              <a:solidFill>
                <a:schemeClr val="accent1">
                  <a:satOff val="-10875"/>
                  <a:lumOff val="-37767"/>
                </a:schemeClr>
              </a:solidFill>
              <a:prstDash val="solid"/>
              <a:miter lim="400000"/>
            </a:ln>
          </a:left>
          <a:right>
            <a:ln w="12700" cap="flat">
              <a:noFill/>
              <a:miter lim="400000"/>
            </a:ln>
          </a:right>
          <a:top>
            <a:ln w="12700" cap="flat">
              <a:solidFill>
                <a:schemeClr val="accent1">
                  <a:satOff val="-10875"/>
                  <a:lumOff val="-37767"/>
                </a:schemeClr>
              </a:solidFill>
              <a:prstDash val="solid"/>
              <a:miter lim="400000"/>
            </a:ln>
          </a:top>
          <a:bottom>
            <a:ln w="12700" cap="flat">
              <a:solidFill>
                <a:schemeClr val="accent1">
                  <a:satOff val="-10875"/>
                  <a:lumOff val="-37767"/>
                </a:schemeClr>
              </a:solidFill>
              <a:prstDash val="solid"/>
              <a:miter lim="400000"/>
            </a:ln>
          </a:bottom>
          <a:insideH>
            <a:ln w="12700" cap="flat">
              <a:solidFill>
                <a:schemeClr val="accent1">
                  <a:satOff val="-10875"/>
                  <a:lumOff val="-37767"/>
                </a:schemeClr>
              </a:solidFill>
              <a:prstDash val="solid"/>
              <a:miter lim="400000"/>
            </a:ln>
          </a:insideH>
          <a:insideV>
            <a:ln w="12700" cap="flat">
              <a:noFill/>
              <a:miter lim="400000"/>
            </a:ln>
          </a:insideV>
        </a:tcBdr>
        <a:fill>
          <a:solidFill>
            <a:srgbClr val="979E9E"/>
          </a:solidFill>
        </a:fill>
      </a:tcStyle>
    </a:firstCol>
    <a:lastRow>
      <a:tcTxStyle b="off" i="off">
        <a:font>
          <a:latin typeface="Hoefler Text"/>
          <a:ea typeface="Hoefler Text"/>
          <a:cs typeface="Hoefler Text"/>
        </a:font>
        <a:srgbClr val="FFFFFF"/>
      </a:tcTxStyle>
      <a:tcStyle>
        <a:tcBdr>
          <a:left>
            <a:ln w="12700" cap="flat">
              <a:noFill/>
              <a:miter lim="400000"/>
            </a:ln>
          </a:left>
          <a:right>
            <a:ln w="12700" cap="flat">
              <a:noFill/>
              <a:miter lim="400000"/>
            </a:ln>
          </a:right>
          <a:top>
            <a:ln w="12700" cap="flat">
              <a:noFill/>
              <a:miter lim="400000"/>
            </a:ln>
          </a:top>
          <a:bottom>
            <a:ln w="12700" cap="flat">
              <a:solidFill>
                <a:schemeClr val="accent1">
                  <a:satOff val="-10875"/>
                  <a:lumOff val="-37767"/>
                </a:schemeClr>
              </a:solidFill>
              <a:prstDash val="solid"/>
              <a:miter lim="400000"/>
            </a:ln>
          </a:bottom>
          <a:insideH>
            <a:ln w="12700" cap="flat">
              <a:noFill/>
              <a:miter lim="400000"/>
            </a:ln>
          </a:insideH>
          <a:insideV>
            <a:ln w="12700" cap="flat">
              <a:noFill/>
              <a:miter lim="400000"/>
            </a:ln>
          </a:insideV>
        </a:tcBdr>
        <a:fill>
          <a:solidFill>
            <a:schemeClr val="accent1">
              <a:hueOff val="45430"/>
              <a:satOff val="-14506"/>
              <a:lumOff val="-20039"/>
            </a:schemeClr>
          </a:solidFill>
        </a:fill>
      </a:tcStyle>
    </a:lastRow>
    <a:firstRow>
      <a:tcTxStyle b="off" i="off">
        <a:font>
          <a:latin typeface="Hoefler Text"/>
          <a:ea typeface="Hoefler Text"/>
          <a:cs typeface="Hoefler Text"/>
        </a:font>
        <a:srgbClr val="FFFFFF"/>
      </a:tcTxStyle>
      <a:tcStyle>
        <a:tcBdr>
          <a:left>
            <a:ln w="12700" cap="flat">
              <a:noFill/>
              <a:miter lim="400000"/>
            </a:ln>
          </a:left>
          <a:right>
            <a:ln w="12700" cap="flat">
              <a:noFill/>
              <a:miter lim="400000"/>
            </a:ln>
          </a:right>
          <a:top>
            <a:ln w="12700" cap="flat">
              <a:solidFill>
                <a:schemeClr val="accent1">
                  <a:satOff val="-10875"/>
                  <a:lumOff val="-37767"/>
                </a:schemeClr>
              </a:solidFill>
              <a:prstDash val="solid"/>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45430"/>
              <a:satOff val="-14506"/>
              <a:lumOff val="-20039"/>
            </a:schemeClr>
          </a:solidFill>
        </a:fill>
      </a:tcStyle>
    </a:firstRow>
  </a:tblStyle>
  <a:tblStyle styleId="{CF821DB8-F4EB-4A41-A1BA-3FCAFE7338EE}" styleName="">
    <a:tblBg/>
    <a:wholeTbl>
      <a:tcTxStyle b="off" i="off">
        <a:font>
          <a:latin typeface="Hoefler Text"/>
          <a:ea typeface="Hoefler Text"/>
          <a:cs typeface="Hoefler Text"/>
        </a:font>
        <a:srgbClr val="5E5E5E"/>
      </a:tcTxStyle>
      <a:tcStyle>
        <a:tcBdr>
          <a:left>
            <a:ln w="12700" cap="flat">
              <a:solidFill>
                <a:srgbClr val="A7A7A7"/>
              </a:solidFill>
              <a:prstDash val="solid"/>
              <a:miter lim="400000"/>
            </a:ln>
          </a:left>
          <a:right>
            <a:ln w="12700" cap="flat">
              <a:solidFill>
                <a:srgbClr val="A7A7A7"/>
              </a:solidFill>
              <a:prstDash val="solid"/>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A7A7A7"/>
              </a:solidFill>
              <a:prstDash val="solid"/>
              <a:miter lim="400000"/>
            </a:ln>
          </a:insideV>
        </a:tcBdr>
        <a:fill>
          <a:noFill/>
        </a:fill>
      </a:tcStyle>
    </a:wholeTbl>
    <a:band2H>
      <a:tcTxStyle/>
      <a:tcStyle>
        <a:tcBdr/>
        <a:fill>
          <a:solidFill>
            <a:srgbClr val="E6E4D7"/>
          </a:solidFill>
        </a:fill>
      </a:tcStyle>
    </a:band2H>
    <a:firstCol>
      <a:tcTxStyle b="off" i="off">
        <a:font>
          <a:latin typeface="Hoefler Text"/>
          <a:ea typeface="Hoefler Text"/>
          <a:cs typeface="Hoefler Text"/>
        </a:font>
        <a:srgbClr val="5D3C1B"/>
      </a:tcTxStyle>
      <a:tcStyle>
        <a:tcBdr>
          <a:left>
            <a:ln w="12700" cap="flat">
              <a:solidFill>
                <a:srgbClr val="A7A7A7"/>
              </a:solidFill>
              <a:prstDash val="solid"/>
              <a:miter lim="400000"/>
            </a:ln>
          </a:left>
          <a:right>
            <a:ln w="12700" cap="flat">
              <a:solidFill>
                <a:srgbClr val="A7A7A7"/>
              </a:solidFill>
              <a:prstDash val="solid"/>
              <a:miter lim="400000"/>
            </a:ln>
          </a:right>
          <a:top>
            <a:ln w="12700" cap="flat">
              <a:solidFill>
                <a:srgbClr val="A7A7A7"/>
              </a:solidFill>
              <a:prstDash val="solid"/>
              <a:miter lim="400000"/>
            </a:ln>
          </a:top>
          <a:bottom>
            <a:ln w="12700" cap="flat">
              <a:solidFill>
                <a:srgbClr val="A7A7A7"/>
              </a:solidFill>
              <a:prstDash val="solid"/>
              <a:miter lim="400000"/>
            </a:ln>
          </a:bottom>
          <a:insideH>
            <a:ln w="12700" cap="flat">
              <a:solidFill>
                <a:srgbClr val="A7A7A7"/>
              </a:solidFill>
              <a:prstDash val="solid"/>
              <a:miter lim="400000"/>
            </a:ln>
          </a:insideH>
          <a:insideV>
            <a:ln w="12700" cap="flat">
              <a:solidFill>
                <a:srgbClr val="A7A7A7"/>
              </a:solidFill>
              <a:prstDash val="solid"/>
              <a:miter lim="400000"/>
            </a:ln>
          </a:insideV>
        </a:tcBdr>
        <a:fill>
          <a:solidFill>
            <a:srgbClr val="E7E4DC"/>
          </a:solidFill>
        </a:fill>
      </a:tcStyle>
    </a:firstCol>
    <a:lastRow>
      <a:tcTxStyle b="off" i="off">
        <a:font>
          <a:latin typeface="Hoefler Text"/>
          <a:ea typeface="Hoefler Text"/>
          <a:cs typeface="Hoefler Text"/>
        </a:font>
        <a:srgbClr val="5D3C1B"/>
      </a:tcTxStyle>
      <a:tcStyle>
        <a:tcBdr>
          <a:left>
            <a:ln w="12700" cap="flat">
              <a:solidFill>
                <a:srgbClr val="A7A7A7"/>
              </a:solidFill>
              <a:prstDash val="solid"/>
              <a:miter lim="400000"/>
            </a:ln>
          </a:left>
          <a:right>
            <a:ln w="12700" cap="flat">
              <a:solidFill>
                <a:srgbClr val="A7A7A7"/>
              </a:solidFill>
              <a:prstDash val="solid"/>
              <a:miter lim="400000"/>
            </a:ln>
          </a:right>
          <a:top>
            <a:ln w="12700" cap="flat">
              <a:solidFill>
                <a:srgbClr val="A7A7A7"/>
              </a:solidFill>
              <a:prstDash val="solid"/>
              <a:miter lim="400000"/>
            </a:ln>
          </a:top>
          <a:bottom>
            <a:ln w="12700" cap="flat">
              <a:solidFill>
                <a:srgbClr val="A7A7A7"/>
              </a:solidFill>
              <a:prstDash val="solid"/>
              <a:miter lim="400000"/>
            </a:ln>
          </a:bottom>
          <a:insideH>
            <a:ln w="12700" cap="flat">
              <a:solidFill>
                <a:srgbClr val="A7A7A7"/>
              </a:solidFill>
              <a:prstDash val="solid"/>
              <a:miter lim="400000"/>
            </a:ln>
          </a:insideH>
          <a:insideV>
            <a:ln w="12700" cap="flat">
              <a:solidFill>
                <a:srgbClr val="A7A7A7"/>
              </a:solidFill>
              <a:prstDash val="solid"/>
              <a:miter lim="400000"/>
            </a:ln>
          </a:insideV>
        </a:tcBdr>
        <a:fill>
          <a:solidFill>
            <a:srgbClr val="D5D2C7"/>
          </a:solidFill>
        </a:fill>
      </a:tcStyle>
    </a:lastRow>
    <a:firstRow>
      <a:tcTxStyle b="off" i="off">
        <a:font>
          <a:latin typeface="Hoefler Text"/>
          <a:ea typeface="Hoefler Text"/>
          <a:cs typeface="Hoefler Text"/>
        </a:font>
        <a:srgbClr val="5D3C1B"/>
      </a:tcTxStyle>
      <a:tcStyle>
        <a:tcBdr>
          <a:left>
            <a:ln w="12700" cap="flat">
              <a:solidFill>
                <a:srgbClr val="A7A7A7"/>
              </a:solidFill>
              <a:prstDash val="solid"/>
              <a:miter lim="400000"/>
            </a:ln>
          </a:left>
          <a:right>
            <a:ln w="12700" cap="flat">
              <a:solidFill>
                <a:srgbClr val="A7A7A7"/>
              </a:solidFill>
              <a:prstDash val="solid"/>
              <a:miter lim="400000"/>
            </a:ln>
          </a:right>
          <a:top>
            <a:ln w="12700" cap="flat">
              <a:solidFill>
                <a:srgbClr val="A7A7A7"/>
              </a:solidFill>
              <a:prstDash val="solid"/>
              <a:miter lim="400000"/>
            </a:ln>
          </a:top>
          <a:bottom>
            <a:ln w="12700" cap="flat">
              <a:solidFill>
                <a:srgbClr val="A7A7A7"/>
              </a:solidFill>
              <a:prstDash val="solid"/>
              <a:miter lim="400000"/>
            </a:ln>
          </a:bottom>
          <a:insideH>
            <a:ln w="12700" cap="flat">
              <a:solidFill>
                <a:srgbClr val="A7A7A7"/>
              </a:solidFill>
              <a:prstDash val="solid"/>
              <a:miter lim="400000"/>
            </a:ln>
          </a:insideH>
          <a:insideV>
            <a:ln w="12700" cap="flat">
              <a:solidFill>
                <a:srgbClr val="A7A7A7"/>
              </a:solidFill>
              <a:prstDash val="solid"/>
              <a:miter lim="400000"/>
            </a:ln>
          </a:insideV>
        </a:tcBdr>
        <a:fill>
          <a:solidFill>
            <a:srgbClr val="D5D2C7"/>
          </a:solidFill>
        </a:fill>
      </a:tcStyle>
    </a:firstRow>
  </a:tblStyle>
  <a:tblStyle styleId="{33BA23B1-9221-436E-865A-0063620EA4FD}" styleName="">
    <a:tblBg/>
    <a:wholeTbl>
      <a:tcTxStyle b="off" i="off">
        <a:font>
          <a:latin typeface="Hoefler Text"/>
          <a:ea typeface="Hoefler Text"/>
          <a:cs typeface="Hoefler Text"/>
        </a:font>
        <a:srgbClr val="5E5E5E"/>
      </a:tcTxStyle>
      <a:tcStyle>
        <a:tcBdr>
          <a:left>
            <a:ln w="12700" cap="flat">
              <a:solidFill>
                <a:srgbClr val="000000">
                  <a:alpha val="50000"/>
                </a:srgbClr>
              </a:solidFill>
              <a:prstDash val="solid"/>
              <a:miter lim="400000"/>
            </a:ln>
          </a:left>
          <a:right>
            <a:ln w="12700" cap="flat">
              <a:solidFill>
                <a:srgbClr val="000000">
                  <a:alpha val="50000"/>
                </a:srgbClr>
              </a:solidFill>
              <a:prstDash val="solid"/>
              <a:miter lim="400000"/>
            </a:ln>
          </a:right>
          <a:top>
            <a:ln w="12700" cap="flat">
              <a:solidFill>
                <a:srgbClr val="000000">
                  <a:alpha val="50000"/>
                </a:srgbClr>
              </a:solidFill>
              <a:prstDash val="solid"/>
              <a:miter lim="400000"/>
            </a:ln>
          </a:top>
          <a:bottom>
            <a:ln w="12700" cap="flat">
              <a:solidFill>
                <a:srgbClr val="000000">
                  <a:alpha val="50000"/>
                </a:srgbClr>
              </a:solidFill>
              <a:prstDash val="solid"/>
              <a:miter lim="400000"/>
            </a:ln>
          </a:bottom>
          <a:insideH>
            <a:ln w="12700" cap="flat">
              <a:solidFill>
                <a:srgbClr val="000000">
                  <a:alpha val="50000"/>
                </a:srgbClr>
              </a:solidFill>
              <a:prstDash val="solid"/>
              <a:miter lim="400000"/>
            </a:ln>
          </a:insideH>
          <a:insideV>
            <a:ln w="12700" cap="flat">
              <a:solidFill>
                <a:srgbClr val="000000">
                  <a:alpha val="50000"/>
                </a:srgbClr>
              </a:solidFill>
              <a:prstDash val="solid"/>
              <a:miter lim="400000"/>
            </a:ln>
          </a:insideV>
        </a:tcBdr>
        <a:fill>
          <a:noFill/>
        </a:fill>
      </a:tcStyle>
    </a:wholeTbl>
    <a:band2H>
      <a:tcTxStyle/>
      <a:tcStyle>
        <a:tcBdr/>
        <a:fill>
          <a:solidFill>
            <a:srgbClr val="E4E1D9"/>
          </a:solidFill>
        </a:fill>
      </a:tcStyle>
    </a:band2H>
    <a:firstCol>
      <a:tcTxStyle b="off" i="off">
        <a:font>
          <a:latin typeface="Hoefler Text"/>
          <a:ea typeface="Hoefler Text"/>
          <a:cs typeface="Hoefler Tex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ACA99C"/>
          </a:solidFill>
        </a:fill>
      </a:tcStyle>
    </a:firstCol>
    <a:lastRow>
      <a:tcTxStyle b="off" i="off">
        <a:font>
          <a:latin typeface="Hoefler Text"/>
          <a:ea typeface="Hoefler Text"/>
          <a:cs typeface="Hoefler Tex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78746B"/>
          </a:solidFill>
        </a:fill>
      </a:tcStyle>
    </a:lastRow>
    <a:firstRow>
      <a:tcTxStyle b="off" i="off">
        <a:font>
          <a:latin typeface="Hoefler Text"/>
          <a:ea typeface="Hoefler Text"/>
          <a:cs typeface="Hoefler Tex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78746B"/>
          </a:solidFill>
        </a:fill>
      </a:tcStyle>
    </a:firstRow>
  </a:tblStyle>
  <a:tblStyle styleId="{2708684C-4D16-4618-839F-0558EEFCDFE6}" styleName="">
    <a:tblBg/>
    <a:wholeTbl>
      <a:tcTxStyle b="off" i="off">
        <a:font>
          <a:latin typeface="Hoefler Text"/>
          <a:ea typeface="Hoefler Text"/>
          <a:cs typeface="Hoefler Text"/>
        </a:font>
        <a:srgbClr val="5E5E5E"/>
      </a:tcTxStyle>
      <a:tcStyle>
        <a:tcBdr>
          <a:left>
            <a:ln w="12700" cap="flat">
              <a:noFill/>
              <a:miter lim="400000"/>
            </a:ln>
          </a:left>
          <a:right>
            <a:ln w="12700" cap="flat">
              <a:noFill/>
              <a:miter lim="400000"/>
            </a:ln>
          </a:right>
          <a:top>
            <a:ln w="12700" cap="flat">
              <a:solidFill>
                <a:srgbClr val="6B6C6B"/>
              </a:solidFill>
              <a:custDash>
                <a:ds d="200000" sp="200000"/>
              </a:custDash>
              <a:miter lim="400000"/>
            </a:ln>
          </a:top>
          <a:bottom>
            <a:ln w="12700" cap="flat">
              <a:solidFill>
                <a:srgbClr val="6B6C6B"/>
              </a:solidFill>
              <a:custDash>
                <a:ds d="200000" sp="200000"/>
              </a:custDash>
              <a:miter lim="400000"/>
            </a:ln>
          </a:bottom>
          <a:insideH>
            <a:ln w="12700" cap="flat">
              <a:solidFill>
                <a:srgbClr val="6B6C6B"/>
              </a:solidFill>
              <a:custDash>
                <a:ds d="200000" sp="200000"/>
              </a:custDash>
              <a:miter lim="400000"/>
            </a:ln>
          </a:insideH>
          <a:insideV>
            <a:ln w="12700" cap="flat">
              <a:noFill/>
              <a:miter lim="400000"/>
            </a:ln>
          </a:insideV>
        </a:tcBdr>
        <a:fill>
          <a:noFill/>
        </a:fill>
      </a:tcStyle>
    </a:wholeTbl>
    <a:band2H>
      <a:tcTxStyle/>
      <a:tcStyle>
        <a:tcBdr/>
        <a:fill>
          <a:solidFill>
            <a:srgbClr val="FFFFFF">
              <a:alpha val="50000"/>
            </a:srgbClr>
          </a:solidFill>
        </a:fill>
      </a:tcStyle>
    </a:band2H>
    <a:firstCol>
      <a:tcTxStyle b="off" i="off">
        <a:font>
          <a:latin typeface="Hoefler Text"/>
          <a:ea typeface="Hoefler Text"/>
          <a:cs typeface="Hoefler Text"/>
        </a:font>
        <a:srgbClr val="5D3C1B"/>
      </a:tcTxStyle>
      <a:tcStyle>
        <a:tcBdr>
          <a:left>
            <a:ln w="12700" cap="flat">
              <a:noFill/>
              <a:miter lim="400000"/>
            </a:ln>
          </a:left>
          <a:right>
            <a:ln w="25400" cap="flat">
              <a:solidFill>
                <a:srgbClr val="A7A7A7"/>
              </a:solidFill>
              <a:prstDash val="solid"/>
              <a:miter lim="400000"/>
            </a:ln>
          </a:right>
          <a:top>
            <a:ln w="12700" cap="flat">
              <a:solidFill>
                <a:srgbClr val="A9AAA9"/>
              </a:solidFill>
              <a:prstDash val="solid"/>
              <a:miter lim="400000"/>
            </a:ln>
          </a:top>
          <a:bottom>
            <a:ln w="12700" cap="flat">
              <a:solidFill>
                <a:srgbClr val="A9AAA9"/>
              </a:solidFill>
              <a:prstDash val="solid"/>
              <a:miter lim="400000"/>
            </a:ln>
          </a:bottom>
          <a:insideH>
            <a:ln w="12700" cap="flat">
              <a:solidFill>
                <a:srgbClr val="A9AAA9"/>
              </a:solidFill>
              <a:prstDash val="solid"/>
              <a:miter lim="400000"/>
            </a:ln>
          </a:insideH>
          <a:insideV>
            <a:ln w="12700" cap="flat">
              <a:noFill/>
              <a:miter lim="400000"/>
            </a:ln>
          </a:insideV>
        </a:tcBdr>
        <a:fill>
          <a:noFill/>
        </a:fill>
      </a:tcStyle>
    </a:firstCol>
    <a:lastRow>
      <a:tcTxStyle b="off" i="off">
        <a:font>
          <a:latin typeface="Hoefler Text"/>
          <a:ea typeface="Hoefler Text"/>
          <a:cs typeface="Hoefler Text"/>
        </a:font>
        <a:srgbClr val="5D3C1B"/>
      </a:tcTxStyle>
      <a:tcStyle>
        <a:tcBdr>
          <a:left>
            <a:ln w="12700" cap="flat">
              <a:noFill/>
              <a:miter lim="400000"/>
            </a:ln>
          </a:left>
          <a:right>
            <a:ln w="12700" cap="flat">
              <a:noFill/>
              <a:miter lim="400000"/>
            </a:ln>
          </a:right>
          <a:top>
            <a:ln w="25400" cap="flat">
              <a:solidFill>
                <a:srgbClr val="A7A7A7"/>
              </a:solidFill>
              <a:prstDash val="solid"/>
              <a:miter lim="400000"/>
            </a:ln>
          </a:top>
          <a:bottom>
            <a:ln w="12700" cap="flat">
              <a:noFill/>
              <a:miter lim="400000"/>
            </a:ln>
          </a:bottom>
          <a:insideH>
            <a:ln w="12700" cap="flat">
              <a:solidFill>
                <a:srgbClr val="A7A7A7"/>
              </a:solidFill>
              <a:prstDash val="solid"/>
              <a:miter lim="400000"/>
            </a:ln>
          </a:insideH>
          <a:insideV>
            <a:ln w="12700" cap="flat">
              <a:noFill/>
              <a:miter lim="400000"/>
            </a:ln>
          </a:insideV>
        </a:tcBdr>
        <a:fill>
          <a:noFill/>
        </a:fill>
      </a:tcStyle>
    </a:lastRow>
    <a:firstRow>
      <a:tcTxStyle b="off" i="off">
        <a:font>
          <a:latin typeface="Hoefler Text"/>
          <a:ea typeface="Hoefler Text"/>
          <a:cs typeface="Hoefler Text"/>
        </a:font>
        <a:srgbClr val="5D3C1B"/>
      </a:tcTxStyle>
      <a:tcStyle>
        <a:tcBdr>
          <a:left>
            <a:ln w="12700" cap="flat">
              <a:noFill/>
              <a:miter lim="400000"/>
            </a:ln>
          </a:left>
          <a:right>
            <a:ln w="12700" cap="flat">
              <a:noFill/>
              <a:miter lim="400000"/>
            </a:ln>
          </a:right>
          <a:top>
            <a:ln w="12700" cap="flat">
              <a:noFill/>
              <a:miter lim="400000"/>
            </a:ln>
          </a:top>
          <a:bottom>
            <a:ln w="25400" cap="flat">
              <a:solidFill>
                <a:srgbClr val="A7A7A7"/>
              </a:solidFill>
              <a:prstDash val="solid"/>
              <a:miter lim="400000"/>
            </a:ln>
          </a:bottom>
          <a:insideH>
            <a:ln w="12700" cap="flat">
              <a:noFill/>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94"/>
  </p:normalViewPr>
  <p:slideViewPr>
    <p:cSldViewPr snapToGrid="0" snapToObjects="1">
      <p:cViewPr varScale="1">
        <p:scale>
          <a:sx n="85" d="100"/>
          <a:sy n="85" d="100"/>
        </p:scale>
        <p:origin x="1912"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1143000" y="685800"/>
            <a:ext cx="4572000" cy="3429000"/>
          </a:xfrm>
          <a:prstGeom prst="rect">
            <a:avLst/>
          </a:prstGeom>
        </p:spPr>
        <p:txBody>
          <a:bodyPr/>
          <a:lstStyle/>
          <a:p>
            <a:endParaRPr/>
          </a:p>
        </p:txBody>
      </p:sp>
      <p:sp>
        <p:nvSpPr>
          <p:cNvPr id="117" name="Shape 11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Title Text"/>
          <p:cNvSpPr txBox="1">
            <a:spLocks noGrp="1"/>
          </p:cNvSpPr>
          <p:nvPr>
            <p:ph type="title"/>
          </p:nvPr>
        </p:nvSpPr>
        <p:spPr>
          <a:xfrm>
            <a:off x="787400" y="1511300"/>
            <a:ext cx="11430000" cy="3810000"/>
          </a:xfrm>
          <a:prstGeom prst="rect">
            <a:avLst/>
          </a:prstGeom>
        </p:spPr>
        <p:txBody>
          <a:bodyPr anchor="b"/>
          <a:lstStyle>
            <a:lvl1pPr>
              <a:defRPr>
                <a:solidFill>
                  <a:srgbClr val="276D6D"/>
                </a:solidFill>
              </a:defRPr>
            </a:lvl1pPr>
          </a:lstStyle>
          <a:p>
            <a:r>
              <a:t>Title Text</a:t>
            </a:r>
          </a:p>
        </p:txBody>
      </p:sp>
      <p:sp>
        <p:nvSpPr>
          <p:cNvPr id="12" name="Body Level One…"/>
          <p:cNvSpPr txBox="1">
            <a:spLocks noGrp="1"/>
          </p:cNvSpPr>
          <p:nvPr>
            <p:ph type="body" sz="quarter" idx="1"/>
          </p:nvPr>
        </p:nvSpPr>
        <p:spPr>
          <a:xfrm>
            <a:off x="787400" y="5308600"/>
            <a:ext cx="11430000" cy="1447800"/>
          </a:xfrm>
          <a:prstGeom prst="rect">
            <a:avLst/>
          </a:prstGeom>
        </p:spPr>
        <p:txBody>
          <a:bodyPr anchor="t"/>
          <a:lstStyle>
            <a:lvl1pPr marL="0" indent="0" algn="ctr">
              <a:spcBef>
                <a:spcPts val="0"/>
              </a:spcBef>
              <a:buSzTx/>
              <a:buNone/>
              <a:defRPr sz="4000"/>
            </a:lvl1pPr>
            <a:lvl2pPr marL="0" indent="0" algn="ctr">
              <a:spcBef>
                <a:spcPts val="0"/>
              </a:spcBef>
              <a:buSzTx/>
              <a:buNone/>
              <a:defRPr sz="4000"/>
            </a:lvl2pPr>
            <a:lvl3pPr marL="0" indent="0" algn="ctr">
              <a:spcBef>
                <a:spcPts val="0"/>
              </a:spcBef>
              <a:buSzTx/>
              <a:buNone/>
              <a:defRPr sz="4000"/>
            </a:lvl3pPr>
            <a:lvl4pPr marL="0" indent="0" algn="ctr">
              <a:spcBef>
                <a:spcPts val="0"/>
              </a:spcBef>
              <a:buSzTx/>
              <a:buNone/>
              <a:defRPr sz="4000"/>
            </a:lvl4pPr>
            <a:lvl5pPr marL="0" indent="0" algn="ctr">
              <a:spcBef>
                <a:spcPts val="0"/>
              </a:spcBef>
              <a:buSzTx/>
              <a:buNone/>
              <a:defRPr sz="40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13"/>
          </p:nvPr>
        </p:nvSpPr>
        <p:spPr>
          <a:xfrm>
            <a:off x="1270000" y="6362700"/>
            <a:ext cx="10464800" cy="533400"/>
          </a:xfrm>
          <a:prstGeom prst="rect">
            <a:avLst/>
          </a:prstGeom>
        </p:spPr>
        <p:txBody>
          <a:bodyPr anchor="t">
            <a:spAutoFit/>
          </a:bodyPr>
          <a:lstStyle>
            <a:lvl1pPr marL="0" indent="0" algn="ctr">
              <a:spcBef>
                <a:spcPts val="0"/>
              </a:spcBef>
              <a:buSzTx/>
              <a:buNone/>
              <a:defRPr sz="2800" i="1"/>
            </a:lvl1pPr>
          </a:lstStyle>
          <a:p>
            <a:r>
              <a:t>–Johnny Appleseed</a:t>
            </a:r>
          </a:p>
        </p:txBody>
      </p:sp>
      <p:sp>
        <p:nvSpPr>
          <p:cNvPr id="94" name="“Type a quote here.”"/>
          <p:cNvSpPr txBox="1">
            <a:spLocks noGrp="1"/>
          </p:cNvSpPr>
          <p:nvPr>
            <p:ph type="body" sz="quarter" idx="14"/>
          </p:nvPr>
        </p:nvSpPr>
        <p:spPr>
          <a:xfrm>
            <a:off x="1270000" y="4286250"/>
            <a:ext cx="10464800" cy="647700"/>
          </a:xfrm>
          <a:prstGeom prst="rect">
            <a:avLst/>
          </a:prstGeom>
        </p:spPr>
        <p:txBody>
          <a:bodyPr>
            <a:spAutoFit/>
          </a:bodyPr>
          <a:lstStyle>
            <a:lvl1pPr marL="0" indent="0" algn="ctr">
              <a:spcBef>
                <a:spcPts val="2400"/>
              </a:spcBef>
              <a:buSzTx/>
              <a:buNone/>
            </a:lvl1pPr>
          </a:lstStyle>
          <a:p>
            <a:r>
              <a:t>“Type a quote here.” </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13"/>
          </p:nvPr>
        </p:nvSpPr>
        <p:spPr>
          <a:xfrm>
            <a:off x="-851457" y="-14228"/>
            <a:ext cx="15004983" cy="9987693"/>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0" name="Image"/>
          <p:cNvSpPr>
            <a:spLocks noGrp="1"/>
          </p:cNvSpPr>
          <p:nvPr>
            <p:ph type="pic" idx="13"/>
          </p:nvPr>
        </p:nvSpPr>
        <p:spPr>
          <a:xfrm>
            <a:off x="1960603" y="884196"/>
            <a:ext cx="9166170" cy="6101232"/>
          </a:xfrm>
          <a:prstGeom prst="rect">
            <a:avLst/>
          </a:prstGeom>
          <a:ln w="9525">
            <a:round/>
          </a:ln>
          <a:effectLst>
            <a:outerShdw blurRad="63500" dist="38100" dir="5400000" rotWithShape="0">
              <a:srgbClr val="000000">
                <a:alpha val="50000"/>
              </a:srgbClr>
            </a:outerShdw>
          </a:effectLst>
        </p:spPr>
        <p:txBody>
          <a:bodyPr lIns="91439" tIns="45719" rIns="91439" bIns="45719" anchor="t">
            <a:noAutofit/>
          </a:bodyPr>
          <a:lstStyle/>
          <a:p>
            <a:endParaRPr/>
          </a:p>
        </p:txBody>
      </p:sp>
      <p:sp>
        <p:nvSpPr>
          <p:cNvPr id="21" name="Title Text"/>
          <p:cNvSpPr txBox="1">
            <a:spLocks noGrp="1"/>
          </p:cNvSpPr>
          <p:nvPr>
            <p:ph type="title"/>
          </p:nvPr>
        </p:nvSpPr>
        <p:spPr>
          <a:xfrm>
            <a:off x="787400" y="7188200"/>
            <a:ext cx="11430000" cy="1270000"/>
          </a:xfrm>
          <a:prstGeom prst="rect">
            <a:avLst/>
          </a:prstGeom>
        </p:spPr>
        <p:txBody>
          <a:bodyPr anchor="b"/>
          <a:lstStyle>
            <a:lvl1pPr>
              <a:defRPr>
                <a:solidFill>
                  <a:srgbClr val="276D6D"/>
                </a:solidFill>
              </a:defRPr>
            </a:lvl1pPr>
          </a:lstStyle>
          <a:p>
            <a:r>
              <a:t>Title Text</a:t>
            </a:r>
          </a:p>
        </p:txBody>
      </p:sp>
      <p:sp>
        <p:nvSpPr>
          <p:cNvPr id="22" name="Body Level One…"/>
          <p:cNvSpPr txBox="1">
            <a:spLocks noGrp="1"/>
          </p:cNvSpPr>
          <p:nvPr>
            <p:ph type="body" sz="quarter" idx="1"/>
          </p:nvPr>
        </p:nvSpPr>
        <p:spPr>
          <a:xfrm>
            <a:off x="787400" y="8407400"/>
            <a:ext cx="11430000" cy="1041400"/>
          </a:xfrm>
          <a:prstGeom prst="rect">
            <a:avLst/>
          </a:prstGeom>
        </p:spPr>
        <p:txBody>
          <a:bodyPr anchor="t"/>
          <a:lstStyle>
            <a:lvl1pPr marL="0" indent="0" algn="ctr">
              <a:spcBef>
                <a:spcPts val="0"/>
              </a:spcBef>
              <a:buSzTx/>
              <a:buNone/>
              <a:defRPr sz="4000"/>
            </a:lvl1pPr>
            <a:lvl2pPr marL="0" indent="0" algn="ctr">
              <a:spcBef>
                <a:spcPts val="0"/>
              </a:spcBef>
              <a:buSzTx/>
              <a:buNone/>
              <a:defRPr sz="4000"/>
            </a:lvl2pPr>
            <a:lvl3pPr marL="0" indent="0" algn="ctr">
              <a:spcBef>
                <a:spcPts val="0"/>
              </a:spcBef>
              <a:buSzTx/>
              <a:buNone/>
              <a:defRPr sz="4000"/>
            </a:lvl3pPr>
            <a:lvl4pPr marL="0" indent="0" algn="ctr">
              <a:spcBef>
                <a:spcPts val="0"/>
              </a:spcBef>
              <a:buSzTx/>
              <a:buNone/>
              <a:defRPr sz="4000"/>
            </a:lvl4pPr>
            <a:lvl5pPr marL="0" indent="0" algn="ctr">
              <a:spcBef>
                <a:spcPts val="0"/>
              </a:spcBef>
              <a:buSzTx/>
              <a:buNone/>
              <a:defRPr sz="4000"/>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xfrm>
            <a:off x="6302692" y="9131300"/>
            <a:ext cx="386716" cy="431800"/>
          </a:xfrm>
          <a:prstGeom prst="rect">
            <a:avLst/>
          </a:prstGeom>
        </p:spPr>
        <p:txBody>
          <a:bodyPr anchor="t"/>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787400" y="3657600"/>
            <a:ext cx="11430000" cy="2438400"/>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sz="half" idx="13"/>
          </p:nvPr>
        </p:nvSpPr>
        <p:spPr>
          <a:xfrm>
            <a:off x="6273800" y="1206500"/>
            <a:ext cx="5888774" cy="7277100"/>
          </a:xfrm>
          <a:prstGeom prst="rect">
            <a:avLst/>
          </a:prstGeom>
          <a:ln w="9525">
            <a:round/>
          </a:ln>
          <a:effectLst>
            <a:outerShdw blurRad="63500" dist="38100" dir="5400000" rotWithShape="0">
              <a:srgbClr val="000000">
                <a:alpha val="50000"/>
              </a:srgbClr>
            </a:outerShdw>
          </a:effectLst>
        </p:spPr>
        <p:txBody>
          <a:bodyPr lIns="91439" tIns="45719" rIns="91439" bIns="45719" anchor="t">
            <a:noAutofit/>
          </a:bodyPr>
          <a:lstStyle/>
          <a:p>
            <a:endParaRPr/>
          </a:p>
        </p:txBody>
      </p:sp>
      <p:sp>
        <p:nvSpPr>
          <p:cNvPr id="39" name="Title Text"/>
          <p:cNvSpPr txBox="1">
            <a:spLocks noGrp="1"/>
          </p:cNvSpPr>
          <p:nvPr>
            <p:ph type="title"/>
          </p:nvPr>
        </p:nvSpPr>
        <p:spPr>
          <a:xfrm>
            <a:off x="457200" y="1244600"/>
            <a:ext cx="5600700" cy="3467100"/>
          </a:xfrm>
          <a:prstGeom prst="rect">
            <a:avLst/>
          </a:prstGeom>
        </p:spPr>
        <p:txBody>
          <a:bodyPr anchor="b"/>
          <a:lstStyle/>
          <a:p>
            <a:r>
              <a:t>Title Text</a:t>
            </a:r>
          </a:p>
        </p:txBody>
      </p:sp>
      <p:sp>
        <p:nvSpPr>
          <p:cNvPr id="40" name="Body Level One…"/>
          <p:cNvSpPr txBox="1">
            <a:spLocks noGrp="1"/>
          </p:cNvSpPr>
          <p:nvPr>
            <p:ph type="body" sz="quarter" idx="1"/>
          </p:nvPr>
        </p:nvSpPr>
        <p:spPr>
          <a:xfrm>
            <a:off x="457200" y="4851400"/>
            <a:ext cx="5600700" cy="3632200"/>
          </a:xfrm>
          <a:prstGeom prst="rect">
            <a:avLst/>
          </a:prstGeom>
        </p:spPr>
        <p:txBody>
          <a:bodyPr anchor="t"/>
          <a:lstStyle>
            <a:lvl1pPr marL="0" indent="0" algn="ctr">
              <a:spcBef>
                <a:spcPts val="0"/>
              </a:spcBef>
              <a:buSzTx/>
              <a:buNone/>
              <a:defRPr sz="4000"/>
            </a:lvl1pPr>
            <a:lvl2pPr marL="0" indent="0" algn="ctr">
              <a:spcBef>
                <a:spcPts val="0"/>
              </a:spcBef>
              <a:buSzTx/>
              <a:buNone/>
              <a:defRPr sz="4000"/>
            </a:lvl2pPr>
            <a:lvl3pPr marL="0" indent="0" algn="ctr">
              <a:spcBef>
                <a:spcPts val="0"/>
              </a:spcBef>
              <a:buSzTx/>
              <a:buNone/>
              <a:defRPr sz="4000"/>
            </a:lvl3pPr>
            <a:lvl4pPr marL="0" indent="0" algn="ctr">
              <a:spcBef>
                <a:spcPts val="0"/>
              </a:spcBef>
              <a:buSzTx/>
              <a:buNone/>
              <a:defRPr sz="4000"/>
            </a:lvl4pPr>
            <a:lvl5pPr marL="0" indent="0" algn="ctr">
              <a:spcBef>
                <a:spcPts val="0"/>
              </a:spcBef>
              <a:buSzTx/>
              <a:buNone/>
              <a:defRPr sz="400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xfrm>
            <a:off x="787400" y="2768600"/>
            <a:ext cx="11430000" cy="5715000"/>
          </a:xfrm>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sz="quarter" idx="13"/>
          </p:nvPr>
        </p:nvSpPr>
        <p:spPr>
          <a:xfrm>
            <a:off x="7412382" y="2933700"/>
            <a:ext cx="4324471" cy="5343996"/>
          </a:xfrm>
          <a:prstGeom prst="rect">
            <a:avLst/>
          </a:prstGeom>
          <a:ln w="9525">
            <a:round/>
          </a:ln>
          <a:effectLst>
            <a:outerShdw blurRad="63500" dist="38100" dir="5400000" rotWithShape="0">
              <a:srgbClr val="000000">
                <a:alpha val="50000"/>
              </a:srgbClr>
            </a:outerShdw>
          </a:effectLst>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half" idx="1"/>
          </p:nvPr>
        </p:nvSpPr>
        <p:spPr>
          <a:xfrm>
            <a:off x="787400" y="2768600"/>
            <a:ext cx="5486400" cy="5715000"/>
          </a:xfrm>
          <a:prstGeom prst="rect">
            <a:avLst/>
          </a:prstGeom>
        </p:spPr>
        <p:txBody>
          <a:bodyPr/>
          <a:lstStyle>
            <a:lvl1pPr marL="342900" indent="-342900">
              <a:spcBef>
                <a:spcPts val="2800"/>
              </a:spcBef>
              <a:buBlip>
                <a:blip r:embed="rId2"/>
              </a:buBlip>
              <a:defRPr sz="3000"/>
            </a:lvl1pPr>
            <a:lvl2pPr marL="685800" indent="-342900">
              <a:spcBef>
                <a:spcPts val="2800"/>
              </a:spcBef>
              <a:buBlip>
                <a:blip r:embed="rId2"/>
              </a:buBlip>
              <a:defRPr sz="3000"/>
            </a:lvl2pPr>
            <a:lvl3pPr marL="1028700" indent="-342900">
              <a:spcBef>
                <a:spcPts val="2800"/>
              </a:spcBef>
              <a:buBlip>
                <a:blip r:embed="rId2"/>
              </a:buBlip>
              <a:defRPr sz="3000"/>
            </a:lvl3pPr>
            <a:lvl4pPr marL="1371600" indent="-342900">
              <a:spcBef>
                <a:spcPts val="2800"/>
              </a:spcBef>
              <a:buBlip>
                <a:blip r:embed="rId2"/>
              </a:buBlip>
              <a:defRPr sz="3000"/>
            </a:lvl4pPr>
            <a:lvl5pPr marL="1714500" indent="-342900">
              <a:spcBef>
                <a:spcPts val="2800"/>
              </a:spcBef>
              <a:buBlip>
                <a:blip r:embed="rId2"/>
              </a:buBlip>
              <a:defRPr sz="3000"/>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3 - Up">
    <p:spTree>
      <p:nvGrpSpPr>
        <p:cNvPr id="1" name=""/>
        <p:cNvGrpSpPr/>
        <p:nvPr/>
      </p:nvGrpSpPr>
      <p:grpSpPr>
        <a:xfrm>
          <a:off x="0" y="0"/>
          <a:ext cx="0" cy="0"/>
          <a:chOff x="0" y="0"/>
          <a:chExt cx="0" cy="0"/>
        </a:xfrm>
      </p:grpSpPr>
      <p:sp>
        <p:nvSpPr>
          <p:cNvPr id="83" name="Image"/>
          <p:cNvSpPr>
            <a:spLocks noGrp="1"/>
          </p:cNvSpPr>
          <p:nvPr>
            <p:ph type="pic" idx="13"/>
          </p:nvPr>
        </p:nvSpPr>
        <p:spPr>
          <a:xfrm>
            <a:off x="711200" y="673100"/>
            <a:ext cx="6680111" cy="8255000"/>
          </a:xfrm>
          <a:prstGeom prst="rect">
            <a:avLst/>
          </a:prstGeom>
          <a:ln w="9525">
            <a:round/>
          </a:ln>
          <a:effectLst>
            <a:outerShdw blurRad="63500" dist="38100" dir="5400000" rotWithShape="0">
              <a:srgbClr val="000000">
                <a:alpha val="50000"/>
              </a:srgbClr>
            </a:outerShdw>
          </a:effectLst>
        </p:spPr>
        <p:txBody>
          <a:bodyPr lIns="91439" tIns="45719" rIns="91439" bIns="45719" anchor="t">
            <a:noAutofit/>
          </a:bodyPr>
          <a:lstStyle/>
          <a:p>
            <a:endParaRPr/>
          </a:p>
        </p:txBody>
      </p:sp>
      <p:sp>
        <p:nvSpPr>
          <p:cNvPr id="84" name="Image"/>
          <p:cNvSpPr>
            <a:spLocks noGrp="1"/>
          </p:cNvSpPr>
          <p:nvPr>
            <p:ph type="pic" sz="quarter" idx="14"/>
          </p:nvPr>
        </p:nvSpPr>
        <p:spPr>
          <a:xfrm>
            <a:off x="7645400" y="652434"/>
            <a:ext cx="4572000" cy="3046422"/>
          </a:xfrm>
          <a:prstGeom prst="rect">
            <a:avLst/>
          </a:prstGeom>
          <a:ln w="9525">
            <a:round/>
          </a:ln>
          <a:effectLst>
            <a:outerShdw blurRad="63500" dist="38100" dir="5400000" rotWithShape="0">
              <a:srgbClr val="000000">
                <a:alpha val="50000"/>
              </a:srgbClr>
            </a:outerShdw>
          </a:effectLst>
        </p:spPr>
        <p:txBody>
          <a:bodyPr lIns="91439" tIns="45719" rIns="91439" bIns="45719" anchor="t">
            <a:noAutofit/>
          </a:bodyPr>
          <a:lstStyle/>
          <a:p>
            <a:endParaRPr/>
          </a:p>
        </p:txBody>
      </p:sp>
      <p:sp>
        <p:nvSpPr>
          <p:cNvPr id="85" name="Image"/>
          <p:cNvSpPr>
            <a:spLocks noGrp="1"/>
          </p:cNvSpPr>
          <p:nvPr>
            <p:ph type="pic" sz="half" idx="15"/>
          </p:nvPr>
        </p:nvSpPr>
        <p:spPr>
          <a:xfrm>
            <a:off x="7645400" y="3225800"/>
            <a:ext cx="4572000" cy="6858000"/>
          </a:xfrm>
          <a:prstGeom prst="rect">
            <a:avLst/>
          </a:prstGeom>
          <a:ln w="9525">
            <a:round/>
          </a:ln>
          <a:effectLst>
            <a:outerShdw blurRad="63500" dist="38100" dir="5400000" rotWithShape="0">
              <a:srgbClr val="000000">
                <a:alpha val="50000"/>
              </a:srgbClr>
            </a:outerShdw>
          </a:effectLst>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4"/>
          <a:srcRect/>
          <a:stretch>
            <a:fillRect/>
          </a:stretch>
        </a:blipFill>
        <a:effectLst/>
      </p:bgPr>
    </p:bg>
    <p:spTree>
      <p:nvGrpSpPr>
        <p:cNvPr id="1" name=""/>
        <p:cNvGrpSpPr/>
        <p:nvPr/>
      </p:nvGrpSpPr>
      <p:grpSpPr>
        <a:xfrm>
          <a:off x="0" y="0"/>
          <a:ext cx="0" cy="0"/>
          <a:chOff x="0" y="0"/>
          <a:chExt cx="0" cy="0"/>
        </a:xfrm>
      </p:grpSpPr>
      <p:sp>
        <p:nvSpPr>
          <p:cNvPr id="2" name="Body Level One…"/>
          <p:cNvSpPr txBox="1">
            <a:spLocks noGrp="1"/>
          </p:cNvSpPr>
          <p:nvPr>
            <p:ph type="body" idx="1"/>
          </p:nvPr>
        </p:nvSpPr>
        <p:spPr>
          <a:xfrm>
            <a:off x="787400" y="1257300"/>
            <a:ext cx="11430000" cy="7239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lvl1pPr>
              <a:buBlip>
                <a:blip r:embed="rId15"/>
              </a:buBlip>
            </a:lvl1pPr>
            <a:lvl2pPr>
              <a:buBlip>
                <a:blip r:embed="rId15"/>
              </a:buBlip>
            </a:lvl2pPr>
            <a:lvl3pPr>
              <a:buBlip>
                <a:blip r:embed="rId15"/>
              </a:buBlip>
            </a:lvl3pPr>
            <a:lvl4pPr>
              <a:buBlip>
                <a:blip r:embed="rId15"/>
              </a:buBlip>
            </a:lvl4pPr>
            <a:lvl5pPr>
              <a:buBlip>
                <a:blip r:embed="rId15"/>
              </a:buBlip>
            </a:lvl5pPr>
          </a:lstStyle>
          <a:p>
            <a:r>
              <a:t>Body Level One</a:t>
            </a:r>
          </a:p>
          <a:p>
            <a:pPr lvl="1"/>
            <a:r>
              <a:t>Body Level Two</a:t>
            </a:r>
          </a:p>
          <a:p>
            <a:pPr lvl="2"/>
            <a:r>
              <a:t>Body Level Three</a:t>
            </a:r>
          </a:p>
          <a:p>
            <a:pPr lvl="3"/>
            <a:r>
              <a:t>Body Level Four</a:t>
            </a:r>
          </a:p>
          <a:p>
            <a:pPr lvl="4"/>
            <a:r>
              <a:t>Body Level Five</a:t>
            </a:r>
          </a:p>
        </p:txBody>
      </p:sp>
      <p:sp>
        <p:nvSpPr>
          <p:cNvPr id="3" name="Title Text"/>
          <p:cNvSpPr txBox="1">
            <a:spLocks noGrp="1"/>
          </p:cNvSpPr>
          <p:nvPr>
            <p:ph type="title"/>
          </p:nvPr>
        </p:nvSpPr>
        <p:spPr>
          <a:xfrm>
            <a:off x="787400" y="254000"/>
            <a:ext cx="11430000" cy="2438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Title Text</a:t>
            </a:r>
          </a:p>
        </p:txBody>
      </p:sp>
      <p:sp>
        <p:nvSpPr>
          <p:cNvPr id="4" name="Slide Number"/>
          <p:cNvSpPr txBox="1">
            <a:spLocks noGrp="1"/>
          </p:cNvSpPr>
          <p:nvPr>
            <p:ph type="sldNum" sz="quarter" idx="2"/>
          </p:nvPr>
        </p:nvSpPr>
        <p:spPr>
          <a:xfrm>
            <a:off x="6302692" y="9131299"/>
            <a:ext cx="386716" cy="431801"/>
          </a:xfrm>
          <a:prstGeom prst="rect">
            <a:avLst/>
          </a:prstGeom>
          <a:ln w="12700">
            <a:miter lim="400000"/>
          </a:ln>
        </p:spPr>
        <p:txBody>
          <a:bodyPr wrap="none" lIns="50800" tIns="50800" rIns="50800" bIns="50800" anchor="ctr">
            <a:spAutoFit/>
          </a:bodyPr>
          <a:lstStyle>
            <a:lvl1pPr>
              <a:defRPr sz="2200"/>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txStyles>
    <p:titleStyle>
      <a:lvl1pPr marL="0" marR="0" indent="0" algn="ctr" defTabSz="584200" rtl="0" latinLnBrk="0">
        <a:lnSpc>
          <a:spcPct val="100000"/>
        </a:lnSpc>
        <a:spcBef>
          <a:spcPts val="0"/>
        </a:spcBef>
        <a:spcAft>
          <a:spcPts val="0"/>
        </a:spcAft>
        <a:buClrTx/>
        <a:buSzTx/>
        <a:buFontTx/>
        <a:buNone/>
        <a:tabLst/>
        <a:defRPr sz="7800" b="0" i="0" u="none" strike="noStrike" cap="none" spc="0" baseline="0">
          <a:solidFill>
            <a:srgbClr val="767367"/>
          </a:solidFill>
          <a:effectLst>
            <a:outerShdw blurRad="63500" dist="12700" dir="5400000" rotWithShape="0">
              <a:srgbClr val="000000">
                <a:alpha val="30000"/>
              </a:srgbClr>
            </a:outerShdw>
          </a:effectLst>
          <a:uFillTx/>
          <a:latin typeface="+mn-lt"/>
          <a:ea typeface="+mn-ea"/>
          <a:cs typeface="+mn-cs"/>
          <a:sym typeface="Baskerville"/>
        </a:defRPr>
      </a:lvl1pPr>
      <a:lvl2pPr marL="0" marR="0" indent="0" algn="ctr" defTabSz="584200" rtl="0" latinLnBrk="0">
        <a:lnSpc>
          <a:spcPct val="100000"/>
        </a:lnSpc>
        <a:spcBef>
          <a:spcPts val="0"/>
        </a:spcBef>
        <a:spcAft>
          <a:spcPts val="0"/>
        </a:spcAft>
        <a:buClrTx/>
        <a:buSzTx/>
        <a:buFontTx/>
        <a:buNone/>
        <a:tabLst/>
        <a:defRPr sz="7800" b="0" i="0" u="none" strike="noStrike" cap="none" spc="0" baseline="0">
          <a:solidFill>
            <a:srgbClr val="767367"/>
          </a:solidFill>
          <a:effectLst>
            <a:outerShdw blurRad="63500" dist="12700" dir="5400000" rotWithShape="0">
              <a:srgbClr val="000000">
                <a:alpha val="30000"/>
              </a:srgbClr>
            </a:outerShdw>
          </a:effectLst>
          <a:uFillTx/>
          <a:latin typeface="+mn-lt"/>
          <a:ea typeface="+mn-ea"/>
          <a:cs typeface="+mn-cs"/>
          <a:sym typeface="Baskerville"/>
        </a:defRPr>
      </a:lvl2pPr>
      <a:lvl3pPr marL="0" marR="0" indent="0" algn="ctr" defTabSz="584200" rtl="0" latinLnBrk="0">
        <a:lnSpc>
          <a:spcPct val="100000"/>
        </a:lnSpc>
        <a:spcBef>
          <a:spcPts val="0"/>
        </a:spcBef>
        <a:spcAft>
          <a:spcPts val="0"/>
        </a:spcAft>
        <a:buClrTx/>
        <a:buSzTx/>
        <a:buFontTx/>
        <a:buNone/>
        <a:tabLst/>
        <a:defRPr sz="7800" b="0" i="0" u="none" strike="noStrike" cap="none" spc="0" baseline="0">
          <a:solidFill>
            <a:srgbClr val="767367"/>
          </a:solidFill>
          <a:effectLst>
            <a:outerShdw blurRad="63500" dist="12700" dir="5400000" rotWithShape="0">
              <a:srgbClr val="000000">
                <a:alpha val="30000"/>
              </a:srgbClr>
            </a:outerShdw>
          </a:effectLst>
          <a:uFillTx/>
          <a:latin typeface="+mn-lt"/>
          <a:ea typeface="+mn-ea"/>
          <a:cs typeface="+mn-cs"/>
          <a:sym typeface="Baskerville"/>
        </a:defRPr>
      </a:lvl3pPr>
      <a:lvl4pPr marL="0" marR="0" indent="0" algn="ctr" defTabSz="584200" rtl="0" latinLnBrk="0">
        <a:lnSpc>
          <a:spcPct val="100000"/>
        </a:lnSpc>
        <a:spcBef>
          <a:spcPts val="0"/>
        </a:spcBef>
        <a:spcAft>
          <a:spcPts val="0"/>
        </a:spcAft>
        <a:buClrTx/>
        <a:buSzTx/>
        <a:buFontTx/>
        <a:buNone/>
        <a:tabLst/>
        <a:defRPr sz="7800" b="0" i="0" u="none" strike="noStrike" cap="none" spc="0" baseline="0">
          <a:solidFill>
            <a:srgbClr val="767367"/>
          </a:solidFill>
          <a:effectLst>
            <a:outerShdw blurRad="63500" dist="12700" dir="5400000" rotWithShape="0">
              <a:srgbClr val="000000">
                <a:alpha val="30000"/>
              </a:srgbClr>
            </a:outerShdw>
          </a:effectLst>
          <a:uFillTx/>
          <a:latin typeface="+mn-lt"/>
          <a:ea typeface="+mn-ea"/>
          <a:cs typeface="+mn-cs"/>
          <a:sym typeface="Baskerville"/>
        </a:defRPr>
      </a:lvl4pPr>
      <a:lvl5pPr marL="0" marR="0" indent="0" algn="ctr" defTabSz="584200" rtl="0" latinLnBrk="0">
        <a:lnSpc>
          <a:spcPct val="100000"/>
        </a:lnSpc>
        <a:spcBef>
          <a:spcPts val="0"/>
        </a:spcBef>
        <a:spcAft>
          <a:spcPts val="0"/>
        </a:spcAft>
        <a:buClrTx/>
        <a:buSzTx/>
        <a:buFontTx/>
        <a:buNone/>
        <a:tabLst/>
        <a:defRPr sz="7800" b="0" i="0" u="none" strike="noStrike" cap="none" spc="0" baseline="0">
          <a:solidFill>
            <a:srgbClr val="767367"/>
          </a:solidFill>
          <a:effectLst>
            <a:outerShdw blurRad="63500" dist="12700" dir="5400000" rotWithShape="0">
              <a:srgbClr val="000000">
                <a:alpha val="30000"/>
              </a:srgbClr>
            </a:outerShdw>
          </a:effectLst>
          <a:uFillTx/>
          <a:latin typeface="+mn-lt"/>
          <a:ea typeface="+mn-ea"/>
          <a:cs typeface="+mn-cs"/>
          <a:sym typeface="Baskerville"/>
        </a:defRPr>
      </a:lvl5pPr>
      <a:lvl6pPr marL="0" marR="0" indent="0" algn="ctr" defTabSz="584200" rtl="0" latinLnBrk="0">
        <a:lnSpc>
          <a:spcPct val="100000"/>
        </a:lnSpc>
        <a:spcBef>
          <a:spcPts val="0"/>
        </a:spcBef>
        <a:spcAft>
          <a:spcPts val="0"/>
        </a:spcAft>
        <a:buClrTx/>
        <a:buSzTx/>
        <a:buFontTx/>
        <a:buNone/>
        <a:tabLst/>
        <a:defRPr sz="7800" b="0" i="0" u="none" strike="noStrike" cap="none" spc="0" baseline="0">
          <a:solidFill>
            <a:srgbClr val="767367"/>
          </a:solidFill>
          <a:effectLst>
            <a:outerShdw blurRad="63500" dist="12700" dir="5400000" rotWithShape="0">
              <a:srgbClr val="000000">
                <a:alpha val="30000"/>
              </a:srgbClr>
            </a:outerShdw>
          </a:effectLst>
          <a:uFillTx/>
          <a:latin typeface="+mn-lt"/>
          <a:ea typeface="+mn-ea"/>
          <a:cs typeface="+mn-cs"/>
          <a:sym typeface="Baskerville"/>
        </a:defRPr>
      </a:lvl6pPr>
      <a:lvl7pPr marL="0" marR="0" indent="0" algn="ctr" defTabSz="584200" rtl="0" latinLnBrk="0">
        <a:lnSpc>
          <a:spcPct val="100000"/>
        </a:lnSpc>
        <a:spcBef>
          <a:spcPts val="0"/>
        </a:spcBef>
        <a:spcAft>
          <a:spcPts val="0"/>
        </a:spcAft>
        <a:buClrTx/>
        <a:buSzTx/>
        <a:buFontTx/>
        <a:buNone/>
        <a:tabLst/>
        <a:defRPr sz="7800" b="0" i="0" u="none" strike="noStrike" cap="none" spc="0" baseline="0">
          <a:solidFill>
            <a:srgbClr val="767367"/>
          </a:solidFill>
          <a:effectLst>
            <a:outerShdw blurRad="63500" dist="12700" dir="5400000" rotWithShape="0">
              <a:srgbClr val="000000">
                <a:alpha val="30000"/>
              </a:srgbClr>
            </a:outerShdw>
          </a:effectLst>
          <a:uFillTx/>
          <a:latin typeface="+mn-lt"/>
          <a:ea typeface="+mn-ea"/>
          <a:cs typeface="+mn-cs"/>
          <a:sym typeface="Baskerville"/>
        </a:defRPr>
      </a:lvl7pPr>
      <a:lvl8pPr marL="0" marR="0" indent="0" algn="ctr" defTabSz="584200" rtl="0" latinLnBrk="0">
        <a:lnSpc>
          <a:spcPct val="100000"/>
        </a:lnSpc>
        <a:spcBef>
          <a:spcPts val="0"/>
        </a:spcBef>
        <a:spcAft>
          <a:spcPts val="0"/>
        </a:spcAft>
        <a:buClrTx/>
        <a:buSzTx/>
        <a:buFontTx/>
        <a:buNone/>
        <a:tabLst/>
        <a:defRPr sz="7800" b="0" i="0" u="none" strike="noStrike" cap="none" spc="0" baseline="0">
          <a:solidFill>
            <a:srgbClr val="767367"/>
          </a:solidFill>
          <a:effectLst>
            <a:outerShdw blurRad="63500" dist="12700" dir="5400000" rotWithShape="0">
              <a:srgbClr val="000000">
                <a:alpha val="30000"/>
              </a:srgbClr>
            </a:outerShdw>
          </a:effectLst>
          <a:uFillTx/>
          <a:latin typeface="+mn-lt"/>
          <a:ea typeface="+mn-ea"/>
          <a:cs typeface="+mn-cs"/>
          <a:sym typeface="Baskerville"/>
        </a:defRPr>
      </a:lvl8pPr>
      <a:lvl9pPr marL="0" marR="0" indent="0" algn="ctr" defTabSz="584200" rtl="0" latinLnBrk="0">
        <a:lnSpc>
          <a:spcPct val="100000"/>
        </a:lnSpc>
        <a:spcBef>
          <a:spcPts val="0"/>
        </a:spcBef>
        <a:spcAft>
          <a:spcPts val="0"/>
        </a:spcAft>
        <a:buClrTx/>
        <a:buSzTx/>
        <a:buFontTx/>
        <a:buNone/>
        <a:tabLst/>
        <a:defRPr sz="7800" b="0" i="0" u="none" strike="noStrike" cap="none" spc="0" baseline="0">
          <a:solidFill>
            <a:srgbClr val="767367"/>
          </a:solidFill>
          <a:effectLst>
            <a:outerShdw blurRad="63500" dist="12700" dir="5400000" rotWithShape="0">
              <a:srgbClr val="000000">
                <a:alpha val="30000"/>
              </a:srgbClr>
            </a:outerShdw>
          </a:effectLst>
          <a:uFillTx/>
          <a:latin typeface="+mn-lt"/>
          <a:ea typeface="+mn-ea"/>
          <a:cs typeface="+mn-cs"/>
          <a:sym typeface="Baskerville"/>
        </a:defRPr>
      </a:lvl9pPr>
    </p:titleStyle>
    <p:bodyStyle>
      <a:lvl1pPr marL="393700" marR="0" indent="-393700" algn="l" defTabSz="584200" rtl="0" latinLnBrk="0">
        <a:lnSpc>
          <a:spcPct val="100000"/>
        </a:lnSpc>
        <a:spcBef>
          <a:spcPts val="3600"/>
        </a:spcBef>
        <a:spcAft>
          <a:spcPts val="0"/>
        </a:spcAft>
        <a:buClrTx/>
        <a:buSzPct val="50000"/>
        <a:buFontTx/>
        <a:buBlip>
          <a:blip r:embed="rId15"/>
        </a:buBlip>
        <a:tabLst/>
        <a:defRPr sz="3600" b="0" i="0" u="none" strike="noStrike" cap="none" spc="0" baseline="0">
          <a:solidFill>
            <a:srgbClr val="5E5E5E"/>
          </a:solidFill>
          <a:uFillTx/>
          <a:latin typeface="Hoefler Text"/>
          <a:ea typeface="Hoefler Text"/>
          <a:cs typeface="Hoefler Text"/>
          <a:sym typeface="Hoefler Text"/>
        </a:defRPr>
      </a:lvl1pPr>
      <a:lvl2pPr marL="787400" marR="0" indent="-393700" algn="l" defTabSz="584200" rtl="0" latinLnBrk="0">
        <a:lnSpc>
          <a:spcPct val="100000"/>
        </a:lnSpc>
        <a:spcBef>
          <a:spcPts val="3600"/>
        </a:spcBef>
        <a:spcAft>
          <a:spcPts val="0"/>
        </a:spcAft>
        <a:buClrTx/>
        <a:buSzPct val="50000"/>
        <a:buFontTx/>
        <a:buBlip>
          <a:blip r:embed="rId15"/>
        </a:buBlip>
        <a:tabLst/>
        <a:defRPr sz="3600" b="0" i="0" u="none" strike="noStrike" cap="none" spc="0" baseline="0">
          <a:solidFill>
            <a:srgbClr val="5E5E5E"/>
          </a:solidFill>
          <a:uFillTx/>
          <a:latin typeface="Hoefler Text"/>
          <a:ea typeface="Hoefler Text"/>
          <a:cs typeface="Hoefler Text"/>
          <a:sym typeface="Hoefler Text"/>
        </a:defRPr>
      </a:lvl2pPr>
      <a:lvl3pPr marL="1181100" marR="0" indent="-393700" algn="l" defTabSz="584200" rtl="0" latinLnBrk="0">
        <a:lnSpc>
          <a:spcPct val="100000"/>
        </a:lnSpc>
        <a:spcBef>
          <a:spcPts val="3600"/>
        </a:spcBef>
        <a:spcAft>
          <a:spcPts val="0"/>
        </a:spcAft>
        <a:buClrTx/>
        <a:buSzPct val="50000"/>
        <a:buFontTx/>
        <a:buBlip>
          <a:blip r:embed="rId15"/>
        </a:buBlip>
        <a:tabLst/>
        <a:defRPr sz="3600" b="0" i="0" u="none" strike="noStrike" cap="none" spc="0" baseline="0">
          <a:solidFill>
            <a:srgbClr val="5E5E5E"/>
          </a:solidFill>
          <a:uFillTx/>
          <a:latin typeface="Hoefler Text"/>
          <a:ea typeface="Hoefler Text"/>
          <a:cs typeface="Hoefler Text"/>
          <a:sym typeface="Hoefler Text"/>
        </a:defRPr>
      </a:lvl3pPr>
      <a:lvl4pPr marL="1574800" marR="0" indent="-393700" algn="l" defTabSz="584200" rtl="0" latinLnBrk="0">
        <a:lnSpc>
          <a:spcPct val="100000"/>
        </a:lnSpc>
        <a:spcBef>
          <a:spcPts val="3600"/>
        </a:spcBef>
        <a:spcAft>
          <a:spcPts val="0"/>
        </a:spcAft>
        <a:buClrTx/>
        <a:buSzPct val="50000"/>
        <a:buFontTx/>
        <a:buBlip>
          <a:blip r:embed="rId15"/>
        </a:buBlip>
        <a:tabLst/>
        <a:defRPr sz="3600" b="0" i="0" u="none" strike="noStrike" cap="none" spc="0" baseline="0">
          <a:solidFill>
            <a:srgbClr val="5E5E5E"/>
          </a:solidFill>
          <a:uFillTx/>
          <a:latin typeface="Hoefler Text"/>
          <a:ea typeface="Hoefler Text"/>
          <a:cs typeface="Hoefler Text"/>
          <a:sym typeface="Hoefler Text"/>
        </a:defRPr>
      </a:lvl4pPr>
      <a:lvl5pPr marL="1968500" marR="0" indent="-393700" algn="l" defTabSz="584200" rtl="0" latinLnBrk="0">
        <a:lnSpc>
          <a:spcPct val="100000"/>
        </a:lnSpc>
        <a:spcBef>
          <a:spcPts val="3600"/>
        </a:spcBef>
        <a:spcAft>
          <a:spcPts val="0"/>
        </a:spcAft>
        <a:buClrTx/>
        <a:buSzPct val="50000"/>
        <a:buFontTx/>
        <a:buBlip>
          <a:blip r:embed="rId15"/>
        </a:buBlip>
        <a:tabLst/>
        <a:defRPr sz="3600" b="0" i="0" u="none" strike="noStrike" cap="none" spc="0" baseline="0">
          <a:solidFill>
            <a:srgbClr val="5E5E5E"/>
          </a:solidFill>
          <a:uFillTx/>
          <a:latin typeface="Hoefler Text"/>
          <a:ea typeface="Hoefler Text"/>
          <a:cs typeface="Hoefler Text"/>
          <a:sym typeface="Hoefler Text"/>
        </a:defRPr>
      </a:lvl5pPr>
      <a:lvl6pPr marL="2362200" marR="0" indent="-393700" algn="l" defTabSz="584200" rtl="0" latinLnBrk="0">
        <a:lnSpc>
          <a:spcPct val="100000"/>
        </a:lnSpc>
        <a:spcBef>
          <a:spcPts val="3600"/>
        </a:spcBef>
        <a:spcAft>
          <a:spcPts val="0"/>
        </a:spcAft>
        <a:buClrTx/>
        <a:buSzPct val="50000"/>
        <a:buFontTx/>
        <a:buBlip>
          <a:blip r:embed="rId15"/>
        </a:buBlip>
        <a:tabLst/>
        <a:defRPr sz="3600" b="0" i="0" u="none" strike="noStrike" cap="none" spc="0" baseline="0">
          <a:solidFill>
            <a:srgbClr val="5E5E5E"/>
          </a:solidFill>
          <a:uFillTx/>
          <a:latin typeface="Hoefler Text"/>
          <a:ea typeface="Hoefler Text"/>
          <a:cs typeface="Hoefler Text"/>
          <a:sym typeface="Hoefler Text"/>
        </a:defRPr>
      </a:lvl6pPr>
      <a:lvl7pPr marL="2755900" marR="0" indent="-393700" algn="l" defTabSz="584200" rtl="0" latinLnBrk="0">
        <a:lnSpc>
          <a:spcPct val="100000"/>
        </a:lnSpc>
        <a:spcBef>
          <a:spcPts val="3600"/>
        </a:spcBef>
        <a:spcAft>
          <a:spcPts val="0"/>
        </a:spcAft>
        <a:buClrTx/>
        <a:buSzPct val="50000"/>
        <a:buFontTx/>
        <a:buBlip>
          <a:blip r:embed="rId15"/>
        </a:buBlip>
        <a:tabLst/>
        <a:defRPr sz="3600" b="0" i="0" u="none" strike="noStrike" cap="none" spc="0" baseline="0">
          <a:solidFill>
            <a:srgbClr val="5E5E5E"/>
          </a:solidFill>
          <a:uFillTx/>
          <a:latin typeface="Hoefler Text"/>
          <a:ea typeface="Hoefler Text"/>
          <a:cs typeface="Hoefler Text"/>
          <a:sym typeface="Hoefler Text"/>
        </a:defRPr>
      </a:lvl7pPr>
      <a:lvl8pPr marL="3149600" marR="0" indent="-393700" algn="l" defTabSz="584200" rtl="0" latinLnBrk="0">
        <a:lnSpc>
          <a:spcPct val="100000"/>
        </a:lnSpc>
        <a:spcBef>
          <a:spcPts val="3600"/>
        </a:spcBef>
        <a:spcAft>
          <a:spcPts val="0"/>
        </a:spcAft>
        <a:buClrTx/>
        <a:buSzPct val="50000"/>
        <a:buFontTx/>
        <a:buBlip>
          <a:blip r:embed="rId15"/>
        </a:buBlip>
        <a:tabLst/>
        <a:defRPr sz="3600" b="0" i="0" u="none" strike="noStrike" cap="none" spc="0" baseline="0">
          <a:solidFill>
            <a:srgbClr val="5E5E5E"/>
          </a:solidFill>
          <a:uFillTx/>
          <a:latin typeface="Hoefler Text"/>
          <a:ea typeface="Hoefler Text"/>
          <a:cs typeface="Hoefler Text"/>
          <a:sym typeface="Hoefler Text"/>
        </a:defRPr>
      </a:lvl8pPr>
      <a:lvl9pPr marL="3543300" marR="0" indent="-393700" algn="l" defTabSz="584200" rtl="0" latinLnBrk="0">
        <a:lnSpc>
          <a:spcPct val="100000"/>
        </a:lnSpc>
        <a:spcBef>
          <a:spcPts val="3600"/>
        </a:spcBef>
        <a:spcAft>
          <a:spcPts val="0"/>
        </a:spcAft>
        <a:buClrTx/>
        <a:buSzPct val="50000"/>
        <a:buFontTx/>
        <a:buBlip>
          <a:blip r:embed="rId15"/>
        </a:buBlip>
        <a:tabLst/>
        <a:defRPr sz="3600" b="0" i="0" u="none" strike="noStrike" cap="none" spc="0" baseline="0">
          <a:solidFill>
            <a:srgbClr val="5E5E5E"/>
          </a:solidFill>
          <a:uFillTx/>
          <a:latin typeface="Hoefler Text"/>
          <a:ea typeface="Hoefler Text"/>
          <a:cs typeface="Hoefler Text"/>
          <a:sym typeface="Hoefler Text"/>
        </a:defRPr>
      </a:lvl9pPr>
    </p:bodyStyle>
    <p:otherStyle>
      <a:lvl1pPr marL="0" marR="0" indent="0" algn="ctr" defTabSz="584200"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Hoefler Text"/>
        </a:defRPr>
      </a:lvl1pPr>
      <a:lvl2pPr marL="0" marR="0" indent="228600" algn="ctr" defTabSz="584200"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Hoefler Text"/>
        </a:defRPr>
      </a:lvl2pPr>
      <a:lvl3pPr marL="0" marR="0" indent="457200" algn="ctr" defTabSz="584200"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Hoefler Text"/>
        </a:defRPr>
      </a:lvl3pPr>
      <a:lvl4pPr marL="0" marR="0" indent="685800" algn="ctr" defTabSz="584200"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Hoefler Text"/>
        </a:defRPr>
      </a:lvl4pPr>
      <a:lvl5pPr marL="0" marR="0" indent="914400" algn="ctr" defTabSz="584200"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Hoefler Text"/>
        </a:defRPr>
      </a:lvl5pPr>
      <a:lvl6pPr marL="0" marR="0" indent="1143000" algn="ctr" defTabSz="584200"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Hoefler Text"/>
        </a:defRPr>
      </a:lvl6pPr>
      <a:lvl7pPr marL="0" marR="0" indent="1371600" algn="ctr" defTabSz="584200"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Hoefler Text"/>
        </a:defRPr>
      </a:lvl7pPr>
      <a:lvl8pPr marL="0" marR="0" indent="1600200" algn="ctr" defTabSz="584200"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Hoefler Text"/>
        </a:defRPr>
      </a:lvl8pPr>
      <a:lvl9pPr marL="0" marR="0" indent="1828800" algn="ctr" defTabSz="584200"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Hoefler Text"/>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tif"/><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WATER…"/>
          <p:cNvSpPr txBox="1">
            <a:spLocks noGrp="1"/>
          </p:cNvSpPr>
          <p:nvPr>
            <p:ph type="ctrTitle"/>
          </p:nvPr>
        </p:nvSpPr>
        <p:spPr>
          <a:xfrm>
            <a:off x="787400" y="2117096"/>
            <a:ext cx="11430000" cy="5519408"/>
          </a:xfrm>
          <a:prstGeom prst="rect">
            <a:avLst/>
          </a:prstGeom>
        </p:spPr>
        <p:txBody>
          <a:bodyPr anchor="t"/>
          <a:lstStyle/>
          <a:p>
            <a:r>
              <a:t>WATER </a:t>
            </a:r>
          </a:p>
          <a:p>
            <a:r>
              <a:t>PURIFICATION METHODS</a:t>
            </a:r>
          </a:p>
          <a:p>
            <a:pPr>
              <a:defRPr sz="6000"/>
            </a:pPr>
            <a:r>
              <a:t>(OVERVIEW)</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 name="Image" descr="Image"/>
          <p:cNvPicPr>
            <a:picLocks noChangeAspect="1"/>
          </p:cNvPicPr>
          <p:nvPr/>
        </p:nvPicPr>
        <p:blipFill>
          <a:blip r:embed="rId2"/>
          <a:stretch>
            <a:fillRect/>
          </a:stretch>
        </p:blipFill>
        <p:spPr>
          <a:xfrm>
            <a:off x="3327400" y="2472413"/>
            <a:ext cx="6350000" cy="6350001"/>
          </a:xfrm>
          <a:prstGeom prst="rect">
            <a:avLst/>
          </a:prstGeom>
          <a:ln w="12700">
            <a:miter lim="400000"/>
          </a:ln>
        </p:spPr>
      </p:pic>
      <p:sp>
        <p:nvSpPr>
          <p:cNvPr id="145" name="Portable UV Water Purifier…"/>
          <p:cNvSpPr txBox="1"/>
          <p:nvPr/>
        </p:nvSpPr>
        <p:spPr>
          <a:xfrm>
            <a:off x="3617036" y="1044344"/>
            <a:ext cx="5770727" cy="9802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defTabSz="457200">
              <a:defRPr sz="2900">
                <a:solidFill>
                  <a:srgbClr val="000000"/>
                </a:solidFill>
                <a:latin typeface="Helvetica Neue"/>
                <a:ea typeface="Helvetica Neue"/>
                <a:cs typeface="Helvetica Neue"/>
                <a:sym typeface="Helvetica Neue"/>
              </a:defRPr>
            </a:pPr>
            <a:r>
              <a:t>Portable UV Water Purifier</a:t>
            </a:r>
          </a:p>
          <a:p>
            <a:pPr defTabSz="457200">
              <a:defRPr sz="2900">
                <a:solidFill>
                  <a:srgbClr val="000000"/>
                </a:solidFill>
                <a:latin typeface="Helvetica Neue"/>
                <a:ea typeface="Helvetica Neue"/>
                <a:cs typeface="Helvetica Neue"/>
                <a:sym typeface="Helvetica Neue"/>
              </a:defRPr>
            </a:pPr>
            <a:r>
              <a:t>with Pre-Filter</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 name="Title"/>
          <p:cNvSpPr txBox="1">
            <a:spLocks noGrp="1"/>
          </p:cNvSpPr>
          <p:nvPr>
            <p:ph type="ctrTitle"/>
          </p:nvPr>
        </p:nvSpPr>
        <p:spPr>
          <a:xfrm>
            <a:off x="329274" y="706172"/>
            <a:ext cx="12346252" cy="9855003"/>
          </a:xfrm>
          <a:prstGeom prst="rect">
            <a:avLst/>
          </a:prstGeom>
        </p:spPr>
        <p:txBody>
          <a:bodyPr/>
          <a:lstStyle/>
          <a:p>
            <a:endParaRPr/>
          </a:p>
        </p:txBody>
      </p:sp>
      <p:grpSp>
        <p:nvGrpSpPr>
          <p:cNvPr id="150" name="uv-filtration.jpg"/>
          <p:cNvGrpSpPr/>
          <p:nvPr/>
        </p:nvGrpSpPr>
        <p:grpSpPr>
          <a:xfrm>
            <a:off x="329274" y="706172"/>
            <a:ext cx="11772715" cy="8330469"/>
            <a:chOff x="0" y="0"/>
            <a:chExt cx="11772713" cy="8330468"/>
          </a:xfrm>
        </p:grpSpPr>
        <p:pic>
          <p:nvPicPr>
            <p:cNvPr id="149" name="uv-filtration.jpg" descr="uv-filtration.jpg"/>
            <p:cNvPicPr>
              <a:picLocks noChangeAspect="1"/>
            </p:cNvPicPr>
            <p:nvPr/>
          </p:nvPicPr>
          <p:blipFill>
            <a:blip r:embed="rId2"/>
            <a:stretch>
              <a:fillRect/>
            </a:stretch>
          </p:blipFill>
          <p:spPr>
            <a:xfrm>
              <a:off x="139700" y="139700"/>
              <a:ext cx="11493314" cy="8051069"/>
            </a:xfrm>
            <a:prstGeom prst="rect">
              <a:avLst/>
            </a:prstGeom>
            <a:ln>
              <a:noFill/>
            </a:ln>
            <a:effectLst/>
          </p:spPr>
        </p:pic>
        <p:pic>
          <p:nvPicPr>
            <p:cNvPr id="148" name="uv-filtration.jpg" descr="uv-filtration.jpg"/>
            <p:cNvPicPr>
              <a:picLocks/>
            </p:cNvPicPr>
            <p:nvPr/>
          </p:nvPicPr>
          <p:blipFill>
            <a:blip r:embed="rId3"/>
            <a:stretch>
              <a:fillRect/>
            </a:stretch>
          </p:blipFill>
          <p:spPr>
            <a:xfrm>
              <a:off x="0" y="0"/>
              <a:ext cx="11772714" cy="8330469"/>
            </a:xfrm>
            <a:prstGeom prst="rect">
              <a:avLst/>
            </a:prstGeom>
            <a:effectLst/>
          </p:spPr>
        </p:pic>
      </p:gr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 name="Reverse osmosis is a process that forces water through a semi-permeable membrane to remove contaminants…"/>
          <p:cNvSpPr txBox="1">
            <a:spLocks noGrp="1"/>
          </p:cNvSpPr>
          <p:nvPr>
            <p:ph type="ctrTitle"/>
          </p:nvPr>
        </p:nvSpPr>
        <p:spPr>
          <a:xfrm>
            <a:off x="787400" y="587771"/>
            <a:ext cx="11524258" cy="8541082"/>
          </a:xfrm>
          <a:prstGeom prst="rect">
            <a:avLst/>
          </a:prstGeom>
        </p:spPr>
        <p:txBody>
          <a:bodyPr anchor="t"/>
          <a:lstStyle/>
          <a:p>
            <a:pPr algn="l" defTabSz="572516">
              <a:defRPr sz="3920">
                <a:solidFill>
                  <a:srgbClr val="000000"/>
                </a:solidFill>
                <a:effectLst>
                  <a:outerShdw blurRad="62230" dist="12446" dir="5400000" rotWithShape="0">
                    <a:srgbClr val="000000">
                      <a:alpha val="30000"/>
                    </a:srgbClr>
                  </a:outerShdw>
                </a:effectLst>
              </a:defRPr>
            </a:pPr>
            <a:r>
              <a:rPr b="1" dirty="0"/>
              <a:t>Reverse osmosis</a:t>
            </a:r>
            <a:r>
              <a:rPr dirty="0"/>
              <a:t> is a process that forces water through a semi-permeable membrane to remove contaminants</a:t>
            </a:r>
          </a:p>
          <a:p>
            <a:pPr marL="482282" indent="-482282" algn="l" defTabSz="448055">
              <a:buSzPct val="100000"/>
              <a:buFont typeface="Arial" panose="020B0604020202020204" pitchFamily="34" charset="0"/>
              <a:buChar char="•"/>
              <a:defRPr sz="3430">
                <a:solidFill>
                  <a:srgbClr val="000000"/>
                </a:solidFill>
                <a:effectLst/>
                <a:latin typeface="Georgia"/>
                <a:ea typeface="Georgia"/>
                <a:cs typeface="Georgia"/>
                <a:sym typeface="Georgia"/>
              </a:defRPr>
            </a:pPr>
            <a:r>
              <a:rPr dirty="0"/>
              <a:t>Is a naturally occurring process</a:t>
            </a:r>
          </a:p>
          <a:p>
            <a:pPr marL="482282" indent="-482282" algn="l" defTabSz="448055">
              <a:buSzPct val="100000"/>
              <a:defRPr sz="4410">
                <a:solidFill>
                  <a:srgbClr val="000000"/>
                </a:solidFill>
                <a:effectLst/>
                <a:latin typeface="Georgia"/>
                <a:ea typeface="Georgia"/>
                <a:cs typeface="Georgia"/>
                <a:sym typeface="Georgia"/>
              </a:defRPr>
            </a:pPr>
            <a:endParaRPr dirty="0"/>
          </a:p>
          <a:p>
            <a:pPr defTabSz="572516">
              <a:defRPr sz="7644">
                <a:effectLst>
                  <a:outerShdw blurRad="62230" dist="12446" dir="5400000" rotWithShape="0">
                    <a:srgbClr val="000000">
                      <a:alpha val="30000"/>
                    </a:srgbClr>
                  </a:outerShdw>
                </a:effectLst>
              </a:defRPr>
            </a:pPr>
            <a:endParaRPr dirty="0"/>
          </a:p>
        </p:txBody>
      </p:sp>
      <p:pic>
        <p:nvPicPr>
          <p:cNvPr id="153" name="reverse-osmosis-diagram.jpg" descr="reverse-osmosis-diagram.jpg"/>
          <p:cNvPicPr>
            <a:picLocks noChangeAspect="1"/>
          </p:cNvPicPr>
          <p:nvPr/>
        </p:nvPicPr>
        <p:blipFill>
          <a:blip r:embed="rId2"/>
          <a:stretch>
            <a:fillRect/>
          </a:stretch>
        </p:blipFill>
        <p:spPr>
          <a:xfrm>
            <a:off x="2211465" y="3489210"/>
            <a:ext cx="7796740" cy="5639643"/>
          </a:xfrm>
          <a:prstGeom prst="rect">
            <a:avLst/>
          </a:prstGeom>
          <a:ln w="12700">
            <a:miter lim="400000"/>
          </a:ln>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Reverse Osmosis…"/>
          <p:cNvSpPr txBox="1">
            <a:spLocks noGrp="1"/>
          </p:cNvSpPr>
          <p:nvPr>
            <p:ph type="ctrTitle"/>
          </p:nvPr>
        </p:nvSpPr>
        <p:spPr>
          <a:xfrm>
            <a:off x="787400" y="615255"/>
            <a:ext cx="11430000" cy="5500732"/>
          </a:xfrm>
          <a:prstGeom prst="rect">
            <a:avLst/>
          </a:prstGeom>
        </p:spPr>
        <p:txBody>
          <a:bodyPr anchor="t">
            <a:normAutofit/>
          </a:bodyPr>
          <a:lstStyle/>
          <a:p>
            <a:pPr defTabSz="416052">
              <a:defRPr sz="4095" b="1">
                <a:solidFill>
                  <a:srgbClr val="262626"/>
                </a:solidFill>
                <a:effectLst/>
                <a:latin typeface="Georgia"/>
                <a:ea typeface="Georgia"/>
                <a:cs typeface="Georgia"/>
                <a:sym typeface="Georgia"/>
              </a:defRPr>
            </a:pPr>
            <a:r>
              <a:rPr dirty="0"/>
              <a:t>Reverse Osmosis</a:t>
            </a:r>
          </a:p>
          <a:p>
            <a:pPr defTabSz="416052">
              <a:defRPr sz="1820" b="1">
                <a:solidFill>
                  <a:srgbClr val="262626"/>
                </a:solidFill>
                <a:effectLst/>
                <a:latin typeface="Georgia"/>
                <a:ea typeface="Georgia"/>
                <a:cs typeface="Georgia"/>
                <a:sym typeface="Georgia"/>
              </a:defRPr>
            </a:pPr>
            <a:endParaRPr dirty="0">
              <a:solidFill>
                <a:srgbClr val="000000"/>
              </a:solidFill>
            </a:endParaRPr>
          </a:p>
          <a:p>
            <a:pPr defTabSz="416052">
              <a:defRPr sz="1592">
                <a:solidFill>
                  <a:srgbClr val="262626"/>
                </a:solidFill>
                <a:effectLst/>
                <a:latin typeface="Georgia"/>
                <a:ea typeface="Georgia"/>
                <a:cs typeface="Georgia"/>
                <a:sym typeface="Georgia"/>
              </a:defRPr>
            </a:pPr>
            <a:endParaRPr dirty="0">
              <a:solidFill>
                <a:srgbClr val="000000"/>
              </a:solidFill>
            </a:endParaRPr>
          </a:p>
          <a:p>
            <a:pPr marL="584327" indent="-457200" algn="l" defTabSz="416052">
              <a:buClr>
                <a:srgbClr val="262626"/>
              </a:buClr>
              <a:buSzPct val="100000"/>
              <a:buFont typeface="Arial" panose="020B0604020202020204" pitchFamily="34" charset="0"/>
              <a:buChar char="•"/>
              <a:defRPr sz="3185">
                <a:solidFill>
                  <a:srgbClr val="262626"/>
                </a:solidFill>
                <a:effectLst/>
                <a:latin typeface="Georgia"/>
                <a:ea typeface="Georgia"/>
                <a:cs typeface="Georgia"/>
                <a:sym typeface="Georgia"/>
              </a:defRPr>
            </a:pPr>
            <a:r>
              <a:rPr b="1" dirty="0"/>
              <a:t>Removes: </a:t>
            </a:r>
            <a:r>
              <a:rPr dirty="0"/>
              <a:t>Bacteria, Viruses, Parasites, Impurities and Heavy metals</a:t>
            </a:r>
            <a:endParaRPr dirty="0">
              <a:solidFill>
                <a:srgbClr val="000000"/>
              </a:solidFill>
            </a:endParaRPr>
          </a:p>
          <a:p>
            <a:pPr marL="584327" indent="-457200" algn="l" defTabSz="416052">
              <a:buClr>
                <a:srgbClr val="262626"/>
              </a:buClr>
              <a:buSzPct val="100000"/>
              <a:buFont typeface="Arial" panose="020B0604020202020204" pitchFamily="34" charset="0"/>
              <a:buChar char="•"/>
              <a:defRPr sz="3185">
                <a:solidFill>
                  <a:srgbClr val="262626"/>
                </a:solidFill>
                <a:effectLst/>
                <a:latin typeface="Georgia"/>
                <a:ea typeface="Georgia"/>
                <a:cs typeface="Georgia"/>
                <a:sym typeface="Georgia"/>
              </a:defRPr>
            </a:pPr>
            <a:r>
              <a:rPr b="1" dirty="0"/>
              <a:t>Advantages: </a:t>
            </a:r>
            <a:r>
              <a:rPr dirty="0"/>
              <a:t>Removes microorganisms effectively, Improves taste</a:t>
            </a:r>
            <a:endParaRPr dirty="0">
              <a:solidFill>
                <a:srgbClr val="000000"/>
              </a:solidFill>
            </a:endParaRPr>
          </a:p>
          <a:p>
            <a:pPr marL="584327" indent="-457200" algn="l" defTabSz="416052">
              <a:buClr>
                <a:srgbClr val="262626"/>
              </a:buClr>
              <a:buSzPct val="100000"/>
              <a:buFont typeface="Arial" panose="020B0604020202020204" pitchFamily="34" charset="0"/>
              <a:buChar char="•"/>
              <a:defRPr sz="3185">
                <a:solidFill>
                  <a:srgbClr val="262626"/>
                </a:solidFill>
                <a:effectLst/>
                <a:latin typeface="Georgia"/>
                <a:ea typeface="Georgia"/>
                <a:cs typeface="Georgia"/>
                <a:sym typeface="Georgia"/>
              </a:defRPr>
            </a:pPr>
            <a:r>
              <a:rPr b="1" dirty="0"/>
              <a:t>Disadvantages:</a:t>
            </a:r>
            <a:r>
              <a:rPr dirty="0"/>
              <a:t> Expensive, High maintenance, will not remove certain pesticides and solvents small enough to pass through membrane</a:t>
            </a:r>
          </a:p>
        </p:txBody>
      </p:sp>
      <p:pic>
        <p:nvPicPr>
          <p:cNvPr id="156" name="reverse-osmosis-system.jpg" descr="reverse-osmosis-system.jpg"/>
          <p:cNvPicPr>
            <a:picLocks noChangeAspect="1"/>
          </p:cNvPicPr>
          <p:nvPr/>
        </p:nvPicPr>
        <p:blipFill>
          <a:blip r:embed="rId2"/>
          <a:stretch>
            <a:fillRect/>
          </a:stretch>
        </p:blipFill>
        <p:spPr>
          <a:xfrm>
            <a:off x="2189643" y="5502048"/>
            <a:ext cx="8865355" cy="3850098"/>
          </a:xfrm>
          <a:prstGeom prst="rect">
            <a:avLst/>
          </a:prstGeom>
          <a:ln w="12700">
            <a:miter lim="400000"/>
          </a:ln>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 name="water-drop-yellow.jpg" descr="water-drop-yellow.jpg"/>
          <p:cNvPicPr>
            <a:picLocks noChangeAspect="1"/>
          </p:cNvPicPr>
          <p:nvPr/>
        </p:nvPicPr>
        <p:blipFill>
          <a:blip r:embed="rId2"/>
          <a:stretch>
            <a:fillRect/>
          </a:stretch>
        </p:blipFill>
        <p:spPr>
          <a:xfrm>
            <a:off x="3704662" y="2427106"/>
            <a:ext cx="4857218" cy="2587988"/>
          </a:xfrm>
          <a:prstGeom prst="rect">
            <a:avLst/>
          </a:prstGeom>
          <a:ln w="12700">
            <a:miter lim="400000"/>
          </a:ln>
        </p:spPr>
      </p:pic>
      <p:sp>
        <p:nvSpPr>
          <p:cNvPr id="159" name="Removes: Bacteria, Viruses, Giardia (when allowed to sit for 50+ min)…"/>
          <p:cNvSpPr txBox="1"/>
          <p:nvPr/>
        </p:nvSpPr>
        <p:spPr>
          <a:xfrm>
            <a:off x="976126" y="5073982"/>
            <a:ext cx="11555480" cy="3505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lgn="l" defTabSz="457200">
              <a:defRPr sz="3300">
                <a:solidFill>
                  <a:srgbClr val="262626"/>
                </a:solidFill>
                <a:latin typeface="Georgia"/>
                <a:ea typeface="Georgia"/>
                <a:cs typeface="Georgia"/>
                <a:sym typeface="Georgia"/>
              </a:defRPr>
            </a:pPr>
            <a:endParaRPr/>
          </a:p>
          <a:p>
            <a:pPr marL="457200" indent="-317500" algn="l" defTabSz="457200">
              <a:buClr>
                <a:srgbClr val="262626"/>
              </a:buClr>
              <a:buSzPct val="100000"/>
              <a:buFont typeface="Georgia"/>
              <a:buChar char="•"/>
              <a:defRPr sz="3100">
                <a:solidFill>
                  <a:srgbClr val="262626"/>
                </a:solidFill>
                <a:latin typeface="Georgia"/>
                <a:ea typeface="Georgia"/>
                <a:cs typeface="Georgia"/>
                <a:sym typeface="Georgia"/>
              </a:defRPr>
            </a:pPr>
            <a:r>
              <a:rPr b="1"/>
              <a:t>Removes:</a:t>
            </a:r>
            <a:r>
              <a:t> Bacteria, Viruses, Giardia </a:t>
            </a:r>
            <a:r>
              <a:rPr sz="2500"/>
              <a:t>(when allowed to sit for 50+ min)</a:t>
            </a:r>
            <a:endParaRPr>
              <a:solidFill>
                <a:srgbClr val="000000"/>
              </a:solidFill>
            </a:endParaRPr>
          </a:p>
          <a:p>
            <a:pPr marL="457200" indent="-317500" algn="l" defTabSz="457200">
              <a:buClr>
                <a:srgbClr val="262626"/>
              </a:buClr>
              <a:buSzPct val="100000"/>
              <a:buFont typeface="Georgia"/>
              <a:buChar char="•"/>
              <a:defRPr sz="3100">
                <a:solidFill>
                  <a:srgbClr val="262626"/>
                </a:solidFill>
                <a:latin typeface="Georgia"/>
                <a:ea typeface="Georgia"/>
                <a:cs typeface="Georgia"/>
                <a:sym typeface="Georgia"/>
              </a:defRPr>
            </a:pPr>
            <a:r>
              <a:rPr b="1"/>
              <a:t>Advantages:</a:t>
            </a:r>
            <a:r>
              <a:t> Lightweight, Compact, More effective with filtration, Inexpensive</a:t>
            </a:r>
            <a:r>
              <a:rPr>
                <a:solidFill>
                  <a:srgbClr val="000000"/>
                </a:solidFill>
              </a:rPr>
              <a:t>, </a:t>
            </a:r>
            <a:r>
              <a:t>available in many forms </a:t>
            </a:r>
            <a:r>
              <a:rPr sz="2500"/>
              <a:t>(tablets, crystals, liquid, tincture)</a:t>
            </a:r>
          </a:p>
          <a:p>
            <a:pPr marL="457200" indent="-317500" algn="l" defTabSz="457200">
              <a:buClr>
                <a:srgbClr val="262626"/>
              </a:buClr>
              <a:buSzPct val="100000"/>
              <a:buFont typeface="Georgia"/>
              <a:buChar char="•"/>
              <a:defRPr sz="3100">
                <a:solidFill>
                  <a:srgbClr val="262626"/>
                </a:solidFill>
                <a:latin typeface="Georgia"/>
                <a:ea typeface="Georgia"/>
                <a:cs typeface="Georgia"/>
                <a:sym typeface="Georgia"/>
              </a:defRPr>
            </a:pPr>
            <a:r>
              <a:rPr b="1"/>
              <a:t>Disadvantages: </a:t>
            </a:r>
            <a:r>
              <a:t>Slow, Unpleasant taste, Not effective against Cryptosporidium, Deadly at high concentrations</a:t>
            </a:r>
          </a:p>
        </p:txBody>
      </p:sp>
      <p:sp>
        <p:nvSpPr>
          <p:cNvPr id="160" name="Iodine Treatment"/>
          <p:cNvSpPr txBox="1"/>
          <p:nvPr/>
        </p:nvSpPr>
        <p:spPr>
          <a:xfrm>
            <a:off x="3487906" y="1007201"/>
            <a:ext cx="5290729" cy="749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defTabSz="457200">
              <a:defRPr sz="4500" b="1">
                <a:solidFill>
                  <a:srgbClr val="262626"/>
                </a:solidFill>
                <a:latin typeface="Georgia"/>
                <a:ea typeface="Georgia"/>
                <a:cs typeface="Georgia"/>
                <a:sym typeface="Georgia"/>
              </a:defRPr>
            </a:lvl1pPr>
          </a:lstStyle>
          <a:p>
            <a:r>
              <a:t>Iodine Treatment</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 name="How to Use Iodine to Purify Water…"/>
          <p:cNvSpPr txBox="1">
            <a:spLocks noGrp="1"/>
          </p:cNvSpPr>
          <p:nvPr>
            <p:ph type="ctrTitle"/>
          </p:nvPr>
        </p:nvSpPr>
        <p:spPr>
          <a:xfrm>
            <a:off x="787400" y="1228305"/>
            <a:ext cx="11430000" cy="6925629"/>
          </a:xfrm>
          <a:prstGeom prst="rect">
            <a:avLst/>
          </a:prstGeom>
        </p:spPr>
        <p:txBody>
          <a:bodyPr anchor="t"/>
          <a:lstStyle/>
          <a:p>
            <a:pPr defTabSz="457200">
              <a:defRPr sz="3800" b="1">
                <a:solidFill>
                  <a:srgbClr val="262626"/>
                </a:solidFill>
                <a:effectLst/>
                <a:latin typeface="Georgia"/>
                <a:ea typeface="Georgia"/>
                <a:cs typeface="Georgia"/>
                <a:sym typeface="Georgia"/>
              </a:defRPr>
            </a:pPr>
            <a:r>
              <a:rPr dirty="0"/>
              <a:t>How to Use Iodine to Purify Water</a:t>
            </a:r>
          </a:p>
          <a:p>
            <a:pPr defTabSz="457200">
              <a:defRPr sz="3800" b="1">
                <a:solidFill>
                  <a:srgbClr val="262626"/>
                </a:solidFill>
                <a:effectLst/>
                <a:latin typeface="Georgia"/>
                <a:ea typeface="Georgia"/>
                <a:cs typeface="Georgia"/>
                <a:sym typeface="Georgia"/>
              </a:defRPr>
            </a:pPr>
            <a:endParaRPr dirty="0"/>
          </a:p>
          <a:p>
            <a:pPr algn="just" defTabSz="457200">
              <a:defRPr sz="1750">
                <a:solidFill>
                  <a:srgbClr val="262626"/>
                </a:solidFill>
                <a:effectLst/>
                <a:latin typeface="Georgia"/>
                <a:ea typeface="Georgia"/>
                <a:cs typeface="Georgia"/>
                <a:sym typeface="Georgia"/>
              </a:defRPr>
            </a:pPr>
            <a:endParaRPr dirty="0"/>
          </a:p>
          <a:p>
            <a:pPr marL="457200" indent="-457200" algn="just" defTabSz="457200">
              <a:lnSpc>
                <a:spcPct val="120000"/>
              </a:lnSpc>
              <a:buSzPct val="100000"/>
              <a:buFont typeface="Arial" panose="020B0604020202020204" pitchFamily="34" charset="0"/>
              <a:buChar char="•"/>
              <a:defRPr sz="3300">
                <a:solidFill>
                  <a:srgbClr val="262626"/>
                </a:solidFill>
                <a:effectLst/>
                <a:latin typeface="Georgia"/>
                <a:ea typeface="Georgia"/>
                <a:cs typeface="Georgia"/>
                <a:sym typeface="Georgia"/>
              </a:defRPr>
            </a:pPr>
            <a:r>
              <a:rPr dirty="0"/>
              <a:t>For tincture iodine, combine 2 drops for every quart of clear water.</a:t>
            </a:r>
          </a:p>
          <a:p>
            <a:pPr marL="1244600" lvl="2" indent="-457200" algn="just" defTabSz="457200">
              <a:lnSpc>
                <a:spcPct val="120000"/>
              </a:lnSpc>
              <a:buSzPct val="50000"/>
              <a:buFont typeface="Arial" panose="020B0604020202020204" pitchFamily="34" charset="0"/>
              <a:buChar char="•"/>
              <a:defRPr sz="3300">
                <a:solidFill>
                  <a:srgbClr val="262626"/>
                </a:solidFill>
                <a:effectLst/>
                <a:latin typeface="Georgia"/>
                <a:ea typeface="Georgia"/>
                <a:cs typeface="Georgia"/>
                <a:sym typeface="Georgia"/>
              </a:defRPr>
            </a:pPr>
            <a:r>
              <a:rPr dirty="0"/>
              <a:t>For cloudy water, use 10 drops per quart.</a:t>
            </a:r>
          </a:p>
          <a:p>
            <a:pPr marL="457200" indent="-457200" algn="just" defTabSz="457200">
              <a:lnSpc>
                <a:spcPct val="120000"/>
              </a:lnSpc>
              <a:buSzPct val="100000"/>
              <a:buFont typeface="Arial" panose="020B0604020202020204" pitchFamily="34" charset="0"/>
              <a:buChar char="•"/>
              <a:defRPr sz="3300">
                <a:solidFill>
                  <a:srgbClr val="262626"/>
                </a:solidFill>
                <a:effectLst/>
                <a:latin typeface="Georgia"/>
                <a:ea typeface="Georgia"/>
                <a:cs typeface="Georgia"/>
                <a:sym typeface="Georgia"/>
              </a:defRPr>
            </a:pPr>
            <a:r>
              <a:rPr dirty="0"/>
              <a:t>Let the solution stand for at least 30 minutes.</a:t>
            </a:r>
          </a:p>
          <a:p>
            <a:pPr marL="457200" indent="-457200" algn="just" defTabSz="457200">
              <a:lnSpc>
                <a:spcPct val="120000"/>
              </a:lnSpc>
              <a:buSzPct val="100000"/>
              <a:buFont typeface="Arial" panose="020B0604020202020204" pitchFamily="34" charset="0"/>
              <a:buChar char="•"/>
              <a:defRPr sz="3300">
                <a:solidFill>
                  <a:srgbClr val="262626"/>
                </a:solidFill>
                <a:effectLst/>
                <a:latin typeface="Georgia"/>
                <a:ea typeface="Georgia"/>
                <a:cs typeface="Georgia"/>
                <a:sym typeface="Georgia"/>
              </a:defRPr>
            </a:pPr>
            <a:r>
              <a:rPr dirty="0"/>
              <a:t>Follow manufacturer’s instructions when using crystal or tablet iodine (typically, a bottle of crystal iodine can treat up to 2000 quarts of water).</a:t>
            </a:r>
          </a:p>
          <a:p>
            <a:pPr marL="457200" indent="-457200" algn="just" defTabSz="457200">
              <a:lnSpc>
                <a:spcPct val="120000"/>
              </a:lnSpc>
              <a:buSzPct val="100000"/>
              <a:buFont typeface="Arial" panose="020B0604020202020204" pitchFamily="34" charset="0"/>
              <a:buChar char="•"/>
              <a:defRPr sz="3300">
                <a:solidFill>
                  <a:srgbClr val="262626"/>
                </a:solidFill>
                <a:effectLst/>
                <a:latin typeface="Georgia"/>
                <a:ea typeface="Georgia"/>
                <a:cs typeface="Georgia"/>
                <a:sym typeface="Georgia"/>
              </a:defRPr>
            </a:pPr>
            <a:r>
              <a:rPr dirty="0"/>
              <a:t>Iodine is sensitive to light and should always be stored in a dark bottle</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 name="Solar Purification…"/>
          <p:cNvSpPr txBox="1">
            <a:spLocks noGrp="1"/>
          </p:cNvSpPr>
          <p:nvPr>
            <p:ph type="ctrTitle"/>
          </p:nvPr>
        </p:nvSpPr>
        <p:spPr>
          <a:xfrm>
            <a:off x="787400" y="1229194"/>
            <a:ext cx="11430000" cy="1277220"/>
          </a:xfrm>
          <a:prstGeom prst="rect">
            <a:avLst/>
          </a:prstGeom>
        </p:spPr>
        <p:txBody>
          <a:bodyPr anchor="t"/>
          <a:lstStyle/>
          <a:p>
            <a:pPr defTabSz="457200">
              <a:defRPr sz="4525" b="1">
                <a:solidFill>
                  <a:srgbClr val="262626"/>
                </a:solidFill>
                <a:effectLst/>
                <a:latin typeface="Georgia"/>
                <a:ea typeface="Georgia"/>
                <a:cs typeface="Georgia"/>
                <a:sym typeface="Georgia"/>
              </a:defRPr>
            </a:pPr>
            <a:r>
              <a:rPr dirty="0"/>
              <a:t>Solar Purification</a:t>
            </a:r>
          </a:p>
          <a:p>
            <a:pPr defTabSz="457200">
              <a:defRPr sz="4025" b="1">
                <a:solidFill>
                  <a:srgbClr val="262626"/>
                </a:solidFill>
                <a:effectLst/>
                <a:latin typeface="Georgia"/>
                <a:ea typeface="Georgia"/>
                <a:cs typeface="Georgia"/>
                <a:sym typeface="Georgia"/>
              </a:defRPr>
            </a:pPr>
            <a:endParaRPr dirty="0"/>
          </a:p>
          <a:p>
            <a:pPr defTabSz="457200">
              <a:defRPr sz="4025" b="1">
                <a:solidFill>
                  <a:srgbClr val="262626"/>
                </a:solidFill>
                <a:effectLst/>
                <a:latin typeface="Georgia"/>
                <a:ea typeface="Georgia"/>
                <a:cs typeface="Georgia"/>
                <a:sym typeface="Georgia"/>
              </a:defRPr>
            </a:pPr>
            <a:endParaRPr dirty="0"/>
          </a:p>
          <a:p>
            <a:pPr defTabSz="457200">
              <a:defRPr sz="4025" b="1">
                <a:solidFill>
                  <a:srgbClr val="262626"/>
                </a:solidFill>
                <a:effectLst/>
                <a:latin typeface="Georgia"/>
                <a:ea typeface="Georgia"/>
                <a:cs typeface="Georgia"/>
                <a:sym typeface="Georgia"/>
              </a:defRPr>
            </a:pPr>
            <a:endParaRPr dirty="0"/>
          </a:p>
        </p:txBody>
      </p:sp>
      <p:pic>
        <p:nvPicPr>
          <p:cNvPr id="165" name="sunset-ocean.jpeg" descr="sunset-ocean.jpeg"/>
          <p:cNvPicPr>
            <a:picLocks noChangeAspect="1"/>
          </p:cNvPicPr>
          <p:nvPr/>
        </p:nvPicPr>
        <p:blipFill>
          <a:blip r:embed="rId2"/>
          <a:stretch>
            <a:fillRect/>
          </a:stretch>
        </p:blipFill>
        <p:spPr>
          <a:xfrm>
            <a:off x="4454741" y="2506414"/>
            <a:ext cx="4095318" cy="2729146"/>
          </a:xfrm>
          <a:prstGeom prst="rect">
            <a:avLst/>
          </a:prstGeom>
          <a:ln w="12700">
            <a:miter lim="400000"/>
          </a:ln>
        </p:spPr>
      </p:pic>
      <p:sp>
        <p:nvSpPr>
          <p:cNvPr id="3" name="TextBox 2">
            <a:extLst>
              <a:ext uri="{FF2B5EF4-FFF2-40B4-BE49-F238E27FC236}">
                <a16:creationId xmlns:a16="http://schemas.microsoft.com/office/drawing/2014/main" id="{CBC998A4-1866-F342-B4EB-4EFFBE2B0261}"/>
              </a:ext>
            </a:extLst>
          </p:cNvPr>
          <p:cNvSpPr txBox="1"/>
          <p:nvPr/>
        </p:nvSpPr>
        <p:spPr>
          <a:xfrm>
            <a:off x="787400" y="6204068"/>
            <a:ext cx="11430000" cy="207236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457200" indent="-457200" algn="l" defTabSz="457200">
              <a:buSzPct val="100000"/>
              <a:buFont typeface="Arial" panose="020B0604020202020204" pitchFamily="34" charset="0"/>
              <a:buChar char="•"/>
              <a:defRPr sz="3200" b="1">
                <a:solidFill>
                  <a:srgbClr val="262626"/>
                </a:solidFill>
                <a:effectLst/>
                <a:latin typeface="Georgia"/>
                <a:ea typeface="Georgia"/>
                <a:cs typeface="Georgia"/>
                <a:sym typeface="Georgia"/>
              </a:defRPr>
            </a:pPr>
            <a:r>
              <a:rPr lang="en-US" dirty="0"/>
              <a:t>Removes: Bacteria, Viruses</a:t>
            </a:r>
          </a:p>
          <a:p>
            <a:pPr marL="457200" indent="-457200" algn="l" defTabSz="457200">
              <a:buSzPct val="100000"/>
              <a:buFont typeface="Arial" panose="020B0604020202020204" pitchFamily="34" charset="0"/>
              <a:buChar char="•"/>
              <a:defRPr sz="3200" b="1">
                <a:solidFill>
                  <a:srgbClr val="262626"/>
                </a:solidFill>
                <a:effectLst/>
                <a:latin typeface="Georgia"/>
                <a:ea typeface="Georgia"/>
                <a:cs typeface="Georgia"/>
                <a:sym typeface="Georgia"/>
              </a:defRPr>
            </a:pPr>
            <a:r>
              <a:rPr lang="en-US" dirty="0"/>
              <a:t>Advantages: Inexpensive, Easy to set up</a:t>
            </a:r>
          </a:p>
          <a:p>
            <a:pPr marL="457200" indent="-457200" algn="l" defTabSz="457200">
              <a:buSzPct val="100000"/>
              <a:buFont typeface="Arial" panose="020B0604020202020204" pitchFamily="34" charset="0"/>
              <a:buChar char="•"/>
              <a:defRPr sz="3200" b="1">
                <a:solidFill>
                  <a:srgbClr val="262626"/>
                </a:solidFill>
                <a:effectLst/>
                <a:latin typeface="Georgia"/>
                <a:ea typeface="Georgia"/>
                <a:cs typeface="Georgia"/>
                <a:sym typeface="Georgia"/>
              </a:defRPr>
            </a:pPr>
            <a:r>
              <a:rPr lang="en-US" dirty="0"/>
              <a:t>Disadvantages: Depends heavily on weather, Very slow even on sunny days</a:t>
            </a:r>
            <a:endParaRPr kumimoji="0" lang="en-US" sz="3600" b="0" i="0" u="none" strike="noStrike" cap="none" spc="0" normalizeH="0" baseline="0" dirty="0">
              <a:ln>
                <a:noFill/>
              </a:ln>
              <a:solidFill>
                <a:srgbClr val="5E5E5E"/>
              </a:solidFill>
              <a:effectLst/>
              <a:uFillTx/>
              <a:latin typeface="Hoefler Text"/>
              <a:ea typeface="Hoefler Text"/>
              <a:cs typeface="Hoefler Text"/>
              <a:sym typeface="Hoefler Text"/>
            </a:endParaRP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How to Use the Sun to Purify Water…"/>
          <p:cNvSpPr txBox="1">
            <a:spLocks noGrp="1"/>
          </p:cNvSpPr>
          <p:nvPr>
            <p:ph type="ctrTitle"/>
          </p:nvPr>
        </p:nvSpPr>
        <p:spPr>
          <a:xfrm>
            <a:off x="699260" y="916434"/>
            <a:ext cx="11606280" cy="8340726"/>
          </a:xfrm>
          <a:prstGeom prst="rect">
            <a:avLst/>
          </a:prstGeom>
        </p:spPr>
        <p:txBody>
          <a:bodyPr anchor="t"/>
          <a:lstStyle/>
          <a:p>
            <a:pPr algn="l">
              <a:defRPr sz="4500">
                <a:solidFill>
                  <a:srgbClr val="000000"/>
                </a:solidFill>
                <a:latin typeface="Georgia"/>
                <a:ea typeface="Georgia"/>
                <a:cs typeface="Georgia"/>
                <a:sym typeface="Georgia"/>
              </a:defRPr>
            </a:pPr>
            <a:endParaRPr dirty="0"/>
          </a:p>
          <a:p>
            <a:pPr algn="l">
              <a:defRPr sz="4500">
                <a:solidFill>
                  <a:srgbClr val="000000"/>
                </a:solidFill>
                <a:latin typeface="Georgia"/>
                <a:ea typeface="Georgia"/>
                <a:cs typeface="Georgia"/>
                <a:sym typeface="Georgia"/>
              </a:defRPr>
            </a:pPr>
            <a:r>
              <a:rPr dirty="0"/>
              <a:t>How to Use the Sun to Purify Water</a:t>
            </a:r>
          </a:p>
          <a:p>
            <a:pPr algn="just" defTabSz="457200">
              <a:defRPr sz="1750">
                <a:solidFill>
                  <a:srgbClr val="000000"/>
                </a:solidFill>
                <a:effectLst/>
                <a:latin typeface="Georgia"/>
                <a:ea typeface="Georgia"/>
                <a:cs typeface="Georgia"/>
                <a:sym typeface="Georgia"/>
              </a:defRPr>
            </a:pPr>
            <a:endParaRPr dirty="0"/>
          </a:p>
          <a:p>
            <a:pPr marL="457200" indent="-457200" algn="l" defTabSz="457200">
              <a:buSzPct val="100000"/>
              <a:buFont typeface="Arial" panose="020B0604020202020204" pitchFamily="34" charset="0"/>
              <a:buChar char="•"/>
              <a:defRPr sz="3200">
                <a:solidFill>
                  <a:srgbClr val="000000"/>
                </a:solidFill>
                <a:effectLst/>
                <a:latin typeface="Georgia"/>
                <a:ea typeface="Georgia"/>
                <a:cs typeface="Georgia"/>
                <a:sym typeface="Georgia"/>
              </a:defRPr>
            </a:pPr>
            <a:r>
              <a:rPr dirty="0"/>
              <a:t>Can disinfect water through use of plastic bottles and sunlight. </a:t>
            </a:r>
          </a:p>
          <a:p>
            <a:pPr marL="457200" indent="-457200" algn="l" defTabSz="457200">
              <a:buSzPct val="100000"/>
              <a:buFont typeface="Arial" panose="020B0604020202020204" pitchFamily="34" charset="0"/>
              <a:buChar char="•"/>
              <a:defRPr sz="3200">
                <a:solidFill>
                  <a:srgbClr val="000000"/>
                </a:solidFill>
                <a:effectLst/>
                <a:latin typeface="Georgia"/>
                <a:ea typeface="Georgia"/>
                <a:cs typeface="Georgia"/>
                <a:sym typeface="Georgia"/>
              </a:defRPr>
            </a:pPr>
            <a:r>
              <a:rPr dirty="0"/>
              <a:t>Remove labels and paper from the bottles and ensure they have no scratches.</a:t>
            </a:r>
          </a:p>
          <a:p>
            <a:pPr marL="457200" indent="-457200" algn="l" defTabSz="457200">
              <a:buSzPct val="100000"/>
              <a:buFont typeface="Arial" panose="020B0604020202020204" pitchFamily="34" charset="0"/>
              <a:buChar char="•"/>
              <a:defRPr sz="3200">
                <a:solidFill>
                  <a:srgbClr val="000000"/>
                </a:solidFill>
                <a:effectLst/>
                <a:latin typeface="Georgia"/>
                <a:ea typeface="Georgia"/>
                <a:cs typeface="Georgia"/>
                <a:sym typeface="Georgia"/>
              </a:defRPr>
            </a:pPr>
            <a:r>
              <a:rPr dirty="0"/>
              <a:t>Fill with water to about 3/4 full</a:t>
            </a:r>
          </a:p>
          <a:p>
            <a:pPr marL="457200" indent="-457200" algn="l" defTabSz="457200">
              <a:buSzPct val="100000"/>
              <a:buFont typeface="Arial" panose="020B0604020202020204" pitchFamily="34" charset="0"/>
              <a:buChar char="•"/>
              <a:defRPr sz="3200">
                <a:solidFill>
                  <a:srgbClr val="000000"/>
                </a:solidFill>
                <a:effectLst/>
                <a:latin typeface="Georgia"/>
                <a:ea typeface="Georgia"/>
                <a:cs typeface="Georgia"/>
                <a:sym typeface="Georgia"/>
              </a:defRPr>
            </a:pPr>
            <a:r>
              <a:rPr dirty="0"/>
              <a:t>Shake for 30 seconds to activate oxygen</a:t>
            </a:r>
          </a:p>
          <a:p>
            <a:pPr marL="457200" indent="-457200" algn="l" defTabSz="457200">
              <a:buSzPct val="100000"/>
              <a:buFont typeface="Arial" panose="020B0604020202020204" pitchFamily="34" charset="0"/>
              <a:buChar char="•"/>
              <a:defRPr sz="3200">
                <a:solidFill>
                  <a:srgbClr val="000000"/>
                </a:solidFill>
                <a:effectLst/>
                <a:latin typeface="Georgia"/>
                <a:ea typeface="Georgia"/>
                <a:cs typeface="Georgia"/>
                <a:sym typeface="Georgia"/>
              </a:defRPr>
            </a:pPr>
            <a:r>
              <a:rPr dirty="0"/>
              <a:t>Fill to brim with water, cover, lay bottle horizontally, and expose to direct sunlight</a:t>
            </a:r>
          </a:p>
          <a:p>
            <a:pPr marL="457200" indent="-457200" algn="l" defTabSz="457200">
              <a:buSzPct val="100000"/>
              <a:buFont typeface="Arial" panose="020B0604020202020204" pitchFamily="34" charset="0"/>
              <a:buChar char="•"/>
              <a:defRPr sz="3200">
                <a:solidFill>
                  <a:srgbClr val="000000"/>
                </a:solidFill>
                <a:effectLst/>
                <a:latin typeface="Georgia"/>
                <a:ea typeface="Georgia"/>
                <a:cs typeface="Georgia"/>
                <a:sym typeface="Georgia"/>
              </a:defRPr>
            </a:pPr>
            <a:r>
              <a:rPr dirty="0"/>
              <a:t>For best results, choose location where direct sun light will be undisturbed for 6+ hours (increase exposure time to 2 days if cloudy)</a:t>
            </a:r>
          </a:p>
          <a:p>
            <a:pPr algn="l" defTabSz="457200">
              <a:defRPr sz="1750">
                <a:solidFill>
                  <a:srgbClr val="262626"/>
                </a:solidFill>
                <a:effectLst/>
                <a:latin typeface="Georgia"/>
                <a:ea typeface="Georgia"/>
                <a:cs typeface="Georgia"/>
                <a:sym typeface="Georgia"/>
              </a:defRPr>
            </a:pPr>
            <a:endParaRPr dirty="0">
              <a:solidFill>
                <a:srgbClr val="000000"/>
              </a:solidFill>
            </a:endParaRP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Boiling…"/>
          <p:cNvSpPr txBox="1">
            <a:spLocks noGrp="1"/>
          </p:cNvSpPr>
          <p:nvPr>
            <p:ph type="ctrTitle"/>
          </p:nvPr>
        </p:nvSpPr>
        <p:spPr>
          <a:xfrm>
            <a:off x="787400" y="721783"/>
            <a:ext cx="11430000" cy="8745472"/>
          </a:xfrm>
          <a:prstGeom prst="rect">
            <a:avLst/>
          </a:prstGeom>
        </p:spPr>
        <p:txBody>
          <a:bodyPr anchor="t"/>
          <a:lstStyle/>
          <a:p>
            <a:pPr defTabSz="457200">
              <a:defRPr sz="5000" b="1">
                <a:solidFill>
                  <a:srgbClr val="262626"/>
                </a:solidFill>
                <a:effectLst/>
                <a:latin typeface="Georgia"/>
                <a:ea typeface="Georgia"/>
                <a:cs typeface="Georgia"/>
                <a:sym typeface="Georgia"/>
              </a:defRPr>
            </a:pPr>
            <a:endParaRPr dirty="0"/>
          </a:p>
          <a:p>
            <a:pPr defTabSz="457200">
              <a:defRPr sz="5000" b="1">
                <a:solidFill>
                  <a:srgbClr val="262626"/>
                </a:solidFill>
                <a:effectLst/>
                <a:latin typeface="Georgia"/>
                <a:ea typeface="Georgia"/>
                <a:cs typeface="Georgia"/>
                <a:sym typeface="Georgia"/>
              </a:defRPr>
            </a:pPr>
            <a:br>
              <a:rPr lang="en-US" dirty="0"/>
            </a:br>
            <a:br>
              <a:rPr lang="en-US" dirty="0"/>
            </a:br>
            <a:br>
              <a:rPr lang="en-US" dirty="0"/>
            </a:br>
            <a:br>
              <a:rPr lang="en-US" dirty="0"/>
            </a:br>
            <a:r>
              <a:rPr dirty="0"/>
              <a:t>Boiling</a:t>
            </a:r>
          </a:p>
          <a:p>
            <a:pPr defTabSz="457200">
              <a:defRPr sz="2000" b="1">
                <a:solidFill>
                  <a:srgbClr val="262626"/>
                </a:solidFill>
                <a:effectLst/>
                <a:latin typeface="Georgia"/>
                <a:ea typeface="Georgia"/>
                <a:cs typeface="Georgia"/>
                <a:sym typeface="Georgia"/>
              </a:defRPr>
            </a:pPr>
            <a:endParaRPr dirty="0">
              <a:solidFill>
                <a:srgbClr val="000000"/>
              </a:solidFill>
            </a:endParaRPr>
          </a:p>
          <a:p>
            <a:pPr defTabSz="457200">
              <a:defRPr sz="2000" b="1">
                <a:solidFill>
                  <a:srgbClr val="262626"/>
                </a:solidFill>
                <a:effectLst/>
                <a:latin typeface="Georgia"/>
                <a:ea typeface="Georgia"/>
                <a:cs typeface="Georgia"/>
                <a:sym typeface="Georgia"/>
              </a:defRPr>
            </a:pPr>
            <a:endParaRPr dirty="0">
              <a:solidFill>
                <a:srgbClr val="000000"/>
              </a:solidFill>
            </a:endParaRPr>
          </a:p>
          <a:p>
            <a:pPr marL="711200" indent="-571500" algn="l" defTabSz="457200">
              <a:buClr>
                <a:srgbClr val="262626"/>
              </a:buClr>
              <a:buSzPct val="100000"/>
              <a:buFont typeface="Arial" panose="020B0604020202020204" pitchFamily="34" charset="0"/>
              <a:buChar char="•"/>
              <a:defRPr sz="3550">
                <a:solidFill>
                  <a:srgbClr val="262626"/>
                </a:solidFill>
                <a:effectLst/>
                <a:latin typeface="Georgia"/>
                <a:ea typeface="Georgia"/>
                <a:cs typeface="Georgia"/>
                <a:sym typeface="Georgia"/>
              </a:defRPr>
            </a:pPr>
            <a:r>
              <a:rPr b="1" dirty="0"/>
              <a:t>Removes:</a:t>
            </a:r>
            <a:r>
              <a:rPr dirty="0"/>
              <a:t> Bacteria, Viruses, Parasites</a:t>
            </a:r>
            <a:endParaRPr dirty="0">
              <a:solidFill>
                <a:srgbClr val="000000"/>
              </a:solidFill>
            </a:endParaRPr>
          </a:p>
          <a:p>
            <a:pPr marL="711200" indent="-571500" algn="l" defTabSz="457200">
              <a:buClr>
                <a:srgbClr val="262626"/>
              </a:buClr>
              <a:buSzPct val="100000"/>
              <a:buFont typeface="Arial" panose="020B0604020202020204" pitchFamily="34" charset="0"/>
              <a:buChar char="•"/>
              <a:defRPr sz="3550">
                <a:solidFill>
                  <a:srgbClr val="262626"/>
                </a:solidFill>
                <a:effectLst/>
                <a:latin typeface="Georgia"/>
                <a:ea typeface="Georgia"/>
                <a:cs typeface="Georgia"/>
                <a:sym typeface="Georgia"/>
              </a:defRPr>
            </a:pPr>
            <a:r>
              <a:rPr b="1" dirty="0"/>
              <a:t>Advantages:</a:t>
            </a:r>
            <a:r>
              <a:rPr dirty="0"/>
              <a:t> Free of all pathogens if done correctly</a:t>
            </a:r>
            <a:endParaRPr dirty="0">
              <a:solidFill>
                <a:srgbClr val="000000"/>
              </a:solidFill>
            </a:endParaRPr>
          </a:p>
          <a:p>
            <a:pPr marL="711200" indent="-571500" algn="l" defTabSz="457200">
              <a:buClr>
                <a:srgbClr val="262626"/>
              </a:buClr>
              <a:buSzPct val="100000"/>
              <a:buFont typeface="Arial" panose="020B0604020202020204" pitchFamily="34" charset="0"/>
              <a:buChar char="•"/>
              <a:defRPr sz="3550">
                <a:solidFill>
                  <a:srgbClr val="262626"/>
                </a:solidFill>
                <a:effectLst/>
                <a:latin typeface="Georgia"/>
                <a:ea typeface="Georgia"/>
                <a:cs typeface="Georgia"/>
                <a:sym typeface="Georgia"/>
              </a:defRPr>
            </a:pPr>
            <a:r>
              <a:rPr b="1" dirty="0"/>
              <a:t>Disadvantages:</a:t>
            </a:r>
            <a:r>
              <a:rPr dirty="0"/>
              <a:t> Slow and inconvenient, Flat water taste</a:t>
            </a:r>
          </a:p>
        </p:txBody>
      </p:sp>
      <p:pic>
        <p:nvPicPr>
          <p:cNvPr id="170" name="pexels-photo-243053.jpeg" descr="pexels-photo-243053.jpeg"/>
          <p:cNvPicPr>
            <a:picLocks noChangeAspect="1"/>
          </p:cNvPicPr>
          <p:nvPr/>
        </p:nvPicPr>
        <p:blipFill>
          <a:blip r:embed="rId2"/>
          <a:stretch>
            <a:fillRect/>
          </a:stretch>
        </p:blipFill>
        <p:spPr>
          <a:xfrm>
            <a:off x="4157041" y="721783"/>
            <a:ext cx="4690718" cy="3127146"/>
          </a:xfrm>
          <a:prstGeom prst="rect">
            <a:avLst/>
          </a:prstGeom>
          <a:ln w="12700">
            <a:miter lim="400000"/>
          </a:ln>
        </p:spPr>
      </p:pic>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How to Purify Water with Boiling…"/>
          <p:cNvSpPr txBox="1">
            <a:spLocks noGrp="1"/>
          </p:cNvSpPr>
          <p:nvPr>
            <p:ph type="ctrTitle"/>
          </p:nvPr>
        </p:nvSpPr>
        <p:spPr>
          <a:xfrm>
            <a:off x="787400" y="483790"/>
            <a:ext cx="11430000" cy="8786020"/>
          </a:xfrm>
          <a:prstGeom prst="rect">
            <a:avLst/>
          </a:prstGeom>
        </p:spPr>
        <p:txBody>
          <a:bodyPr anchor="t">
            <a:normAutofit fontScale="90000"/>
          </a:bodyPr>
          <a:lstStyle/>
          <a:p>
            <a:pPr algn="just" defTabSz="457200">
              <a:defRPr sz="3000">
                <a:solidFill>
                  <a:srgbClr val="262626"/>
                </a:solidFill>
                <a:effectLst/>
                <a:latin typeface="Georgia"/>
                <a:ea typeface="Georgia"/>
                <a:cs typeface="Georgia"/>
                <a:sym typeface="Georgia"/>
              </a:defRPr>
            </a:pPr>
            <a:endParaRPr dirty="0">
              <a:solidFill>
                <a:srgbClr val="000000"/>
              </a:solidFill>
            </a:endParaRPr>
          </a:p>
          <a:p>
            <a:pPr algn="just" defTabSz="457200">
              <a:defRPr sz="4200" b="1">
                <a:solidFill>
                  <a:srgbClr val="111111"/>
                </a:solidFill>
                <a:effectLst/>
                <a:latin typeface="Georgia"/>
                <a:ea typeface="Georgia"/>
                <a:cs typeface="Georgia"/>
                <a:sym typeface="Georgia"/>
              </a:defRPr>
            </a:pPr>
            <a:r>
              <a:rPr dirty="0"/>
              <a:t>How to Purify Water with Boiling</a:t>
            </a:r>
          </a:p>
          <a:p>
            <a:pPr algn="just" defTabSz="457200">
              <a:defRPr sz="4200" b="1">
                <a:solidFill>
                  <a:srgbClr val="111111"/>
                </a:solidFill>
                <a:effectLst/>
                <a:latin typeface="Georgia"/>
                <a:ea typeface="Georgia"/>
                <a:cs typeface="Georgia"/>
                <a:sym typeface="Georgia"/>
              </a:defRPr>
            </a:pPr>
            <a:endParaRPr dirty="0"/>
          </a:p>
          <a:p>
            <a:pPr marL="571500" indent="-571500" algn="l" defTabSz="457200">
              <a:buSzPct val="100000"/>
              <a:buFont typeface="Arial" panose="020B0604020202020204" pitchFamily="34" charset="0"/>
              <a:buChar char="•"/>
              <a:defRPr sz="3900">
                <a:solidFill>
                  <a:srgbClr val="262626"/>
                </a:solidFill>
                <a:effectLst/>
                <a:latin typeface="Georgia"/>
                <a:ea typeface="Georgia"/>
                <a:cs typeface="Georgia"/>
                <a:sym typeface="Georgia"/>
              </a:defRPr>
            </a:pPr>
            <a:r>
              <a:rPr dirty="0"/>
              <a:t>Filter large contaminants through clean cloth or coffee filter if water is cloudy</a:t>
            </a:r>
          </a:p>
          <a:p>
            <a:pPr marL="571500" indent="-571500" algn="l" defTabSz="457200">
              <a:buSzPct val="100000"/>
              <a:buFont typeface="Arial" panose="020B0604020202020204" pitchFamily="34" charset="0"/>
              <a:buChar char="•"/>
              <a:defRPr sz="3900">
                <a:solidFill>
                  <a:srgbClr val="262626"/>
                </a:solidFill>
                <a:effectLst/>
                <a:latin typeface="Georgia"/>
                <a:ea typeface="Georgia"/>
                <a:cs typeface="Georgia"/>
                <a:sym typeface="Georgia"/>
              </a:defRPr>
            </a:pPr>
            <a:r>
              <a:rPr dirty="0"/>
              <a:t>Bring water to a boil (bubbles are a visual sign that water has reached 212 degrees Fahrenheit/100 degrees Celsius)</a:t>
            </a:r>
          </a:p>
          <a:p>
            <a:pPr marL="571500" indent="-571500" algn="l" defTabSz="457200">
              <a:buSzPct val="100000"/>
              <a:buFont typeface="Arial" panose="020B0604020202020204" pitchFamily="34" charset="0"/>
              <a:buChar char="•"/>
              <a:defRPr sz="3900">
                <a:solidFill>
                  <a:srgbClr val="262626"/>
                </a:solidFill>
                <a:effectLst/>
                <a:latin typeface="Georgia"/>
                <a:ea typeface="Georgia"/>
                <a:cs typeface="Georgia"/>
                <a:sym typeface="Georgia"/>
              </a:defRPr>
            </a:pPr>
            <a:r>
              <a:rPr dirty="0"/>
              <a:t>Let boil for 1 minute</a:t>
            </a:r>
            <a:r>
              <a:rPr dirty="0">
                <a:solidFill>
                  <a:srgbClr val="000000"/>
                </a:solidFill>
              </a:rPr>
              <a:t> (a</a:t>
            </a:r>
            <a:r>
              <a:rPr dirty="0"/>
              <a:t>t elevations above 5,000 feet, boil for 3 minutes)</a:t>
            </a:r>
            <a:endParaRPr dirty="0">
              <a:solidFill>
                <a:srgbClr val="000000"/>
              </a:solidFill>
            </a:endParaRPr>
          </a:p>
          <a:p>
            <a:pPr marL="571500" indent="-571500" algn="l" defTabSz="457200">
              <a:buSzPct val="100000"/>
              <a:buFont typeface="Arial" panose="020B0604020202020204" pitchFamily="34" charset="0"/>
              <a:buChar char="•"/>
              <a:defRPr sz="3900">
                <a:solidFill>
                  <a:srgbClr val="262626"/>
                </a:solidFill>
                <a:effectLst/>
                <a:latin typeface="Georgia"/>
                <a:ea typeface="Georgia"/>
                <a:cs typeface="Georgia"/>
                <a:sym typeface="Georgia"/>
              </a:defRPr>
            </a:pPr>
            <a:r>
              <a:rPr dirty="0">
                <a:solidFill>
                  <a:srgbClr val="000000"/>
                </a:solidFill>
              </a:rPr>
              <a:t>Let water </a:t>
            </a:r>
            <a:r>
              <a:rPr dirty="0"/>
              <a:t>cool, then pour into clean container and cover </a:t>
            </a:r>
          </a:p>
          <a:p>
            <a:pPr marL="571500" indent="-571500" algn="l" defTabSz="457200">
              <a:buSzPct val="100000"/>
              <a:buFont typeface="Arial" panose="020B0604020202020204" pitchFamily="34" charset="0"/>
              <a:buChar char="•"/>
              <a:defRPr sz="3900">
                <a:solidFill>
                  <a:srgbClr val="262626"/>
                </a:solidFill>
                <a:effectLst/>
                <a:latin typeface="Georgia"/>
                <a:ea typeface="Georgia"/>
                <a:cs typeface="Georgia"/>
                <a:sym typeface="Georgia"/>
              </a:defRPr>
            </a:pPr>
            <a:r>
              <a:rPr dirty="0"/>
              <a:t>Boiled water will have flat taste- swishing water around before drinking or transferring it from one container to another can improve taste</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DISINFECTION WITH BLEACH"/>
          <p:cNvSpPr txBox="1"/>
          <p:nvPr/>
        </p:nvSpPr>
        <p:spPr>
          <a:xfrm>
            <a:off x="2415282" y="1189566"/>
            <a:ext cx="8174235" cy="736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4300">
                <a:solidFill>
                  <a:srgbClr val="000000"/>
                </a:solidFill>
                <a:latin typeface="Arial Rounded MT Bold"/>
                <a:ea typeface="Arial Rounded MT Bold"/>
                <a:cs typeface="Arial Rounded MT Bold"/>
                <a:sym typeface="Arial Rounded MT Bold"/>
              </a:defRPr>
            </a:lvl1pPr>
          </a:lstStyle>
          <a:p>
            <a:r>
              <a:t>DISINFECTION WITH BLEACH</a:t>
            </a:r>
          </a:p>
        </p:txBody>
      </p:sp>
      <p:sp>
        <p:nvSpPr>
          <p:cNvPr id="122" name="Removes: Bacteria, Viruses, Giardia…"/>
          <p:cNvSpPr txBox="1"/>
          <p:nvPr/>
        </p:nvSpPr>
        <p:spPr>
          <a:xfrm>
            <a:off x="1066853" y="5913966"/>
            <a:ext cx="10871094" cy="2768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marL="457200" indent="-317500" algn="l" defTabSz="457200">
              <a:buClr>
                <a:srgbClr val="262626"/>
              </a:buClr>
              <a:buSzPct val="100000"/>
              <a:buFont typeface="Georgia"/>
              <a:buChar char="•"/>
              <a:defRPr sz="3050">
                <a:solidFill>
                  <a:srgbClr val="262626"/>
                </a:solidFill>
                <a:latin typeface="Georgia"/>
                <a:ea typeface="Georgia"/>
                <a:cs typeface="Georgia"/>
                <a:sym typeface="Georgia"/>
              </a:defRPr>
            </a:pPr>
            <a:r>
              <a:rPr b="1"/>
              <a:t>Removes:</a:t>
            </a:r>
            <a:r>
              <a:t> Bacteria, Viruses, Giardia</a:t>
            </a:r>
            <a:endParaRPr>
              <a:solidFill>
                <a:srgbClr val="000000"/>
              </a:solidFill>
            </a:endParaRPr>
          </a:p>
          <a:p>
            <a:pPr marL="457200" indent="-317500" algn="l" defTabSz="457200">
              <a:buClr>
                <a:srgbClr val="262626"/>
              </a:buClr>
              <a:buSzPct val="100000"/>
              <a:buFont typeface="Georgia"/>
              <a:buChar char="•"/>
              <a:defRPr sz="3050">
                <a:solidFill>
                  <a:srgbClr val="262626"/>
                </a:solidFill>
                <a:latin typeface="Georgia"/>
                <a:ea typeface="Georgia"/>
                <a:cs typeface="Georgia"/>
                <a:sym typeface="Georgia"/>
              </a:defRPr>
            </a:pPr>
            <a:r>
              <a:rPr b="1"/>
              <a:t>Advantages: </a:t>
            </a:r>
            <a:r>
              <a:t>Tablets or drops are lightweight and compact, Kills viruses, More effective when used with filtration, Inexpensive</a:t>
            </a:r>
            <a:endParaRPr>
              <a:solidFill>
                <a:srgbClr val="000000"/>
              </a:solidFill>
            </a:endParaRPr>
          </a:p>
          <a:p>
            <a:pPr marL="457200" indent="-317500" algn="l" defTabSz="457200">
              <a:buClr>
                <a:srgbClr val="262626"/>
              </a:buClr>
              <a:buSzPct val="100000"/>
              <a:buFont typeface="Georgia"/>
              <a:buChar char="•"/>
              <a:defRPr sz="3050">
                <a:solidFill>
                  <a:srgbClr val="262626"/>
                </a:solidFill>
                <a:latin typeface="Georgia"/>
                <a:ea typeface="Georgia"/>
                <a:cs typeface="Georgia"/>
                <a:sym typeface="Georgia"/>
              </a:defRPr>
            </a:pPr>
            <a:r>
              <a:rPr b="1"/>
              <a:t>Disadvantages:</a:t>
            </a:r>
            <a:r>
              <a:t> Waiting time, Not effective against Cryptosporidium or Cyclosporum</a:t>
            </a:r>
          </a:p>
        </p:txBody>
      </p:sp>
      <p:pic>
        <p:nvPicPr>
          <p:cNvPr id="123" name="clorox-bleach.jpg" descr="clorox-bleach.jpg"/>
          <p:cNvPicPr>
            <a:picLocks noChangeAspect="1"/>
          </p:cNvPicPr>
          <p:nvPr/>
        </p:nvPicPr>
        <p:blipFill>
          <a:blip r:embed="rId2"/>
          <a:stretch>
            <a:fillRect/>
          </a:stretch>
        </p:blipFill>
        <p:spPr>
          <a:xfrm>
            <a:off x="3602951" y="2430369"/>
            <a:ext cx="5507467" cy="2818528"/>
          </a:xfrm>
          <a:prstGeom prst="rect">
            <a:avLst/>
          </a:prstGeom>
          <a:ln w="12700">
            <a:miter lim="400000"/>
          </a:ln>
        </p:spPr>
      </p:pic>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Distillation…"/>
          <p:cNvSpPr txBox="1">
            <a:spLocks noGrp="1"/>
          </p:cNvSpPr>
          <p:nvPr>
            <p:ph type="ctrTitle"/>
          </p:nvPr>
        </p:nvSpPr>
        <p:spPr>
          <a:xfrm>
            <a:off x="787400" y="796462"/>
            <a:ext cx="11430000" cy="8367448"/>
          </a:xfrm>
          <a:prstGeom prst="rect">
            <a:avLst/>
          </a:prstGeom>
        </p:spPr>
        <p:txBody>
          <a:bodyPr anchor="t"/>
          <a:lstStyle/>
          <a:p>
            <a:pPr defTabSz="457200">
              <a:defRPr sz="5000" b="1">
                <a:solidFill>
                  <a:srgbClr val="262626"/>
                </a:solidFill>
                <a:effectLst/>
                <a:latin typeface="Georgia"/>
                <a:ea typeface="Georgia"/>
                <a:cs typeface="Georgia"/>
                <a:sym typeface="Georgia"/>
              </a:defRPr>
            </a:pPr>
            <a:r>
              <a:rPr dirty="0"/>
              <a:t>Distillation</a:t>
            </a:r>
          </a:p>
          <a:p>
            <a:pPr defTabSz="457200">
              <a:defRPr sz="3700" b="1">
                <a:solidFill>
                  <a:srgbClr val="262626"/>
                </a:solidFill>
                <a:effectLst/>
                <a:latin typeface="Georgia"/>
                <a:ea typeface="Georgia"/>
                <a:cs typeface="Georgia"/>
                <a:sym typeface="Georgia"/>
              </a:defRPr>
            </a:pPr>
            <a:endParaRPr dirty="0"/>
          </a:p>
          <a:p>
            <a:pPr defTabSz="457200">
              <a:defRPr sz="2000" b="1">
                <a:solidFill>
                  <a:srgbClr val="262626"/>
                </a:solidFill>
                <a:effectLst/>
                <a:latin typeface="Georgia"/>
                <a:ea typeface="Georgia"/>
                <a:cs typeface="Georgia"/>
                <a:sym typeface="Georgia"/>
              </a:defRPr>
            </a:pPr>
            <a:endParaRPr dirty="0"/>
          </a:p>
          <a:p>
            <a:pPr marL="596900" indent="-457200" algn="l" defTabSz="457200">
              <a:buClr>
                <a:srgbClr val="262626"/>
              </a:buClr>
              <a:buSzPct val="100000"/>
              <a:buFont typeface="Arial" panose="020B0604020202020204" pitchFamily="34" charset="0"/>
              <a:buChar char="•"/>
              <a:defRPr sz="3500">
                <a:solidFill>
                  <a:srgbClr val="262626"/>
                </a:solidFill>
                <a:effectLst/>
                <a:latin typeface="Georgia"/>
                <a:ea typeface="Georgia"/>
                <a:cs typeface="Georgia"/>
                <a:sym typeface="Georgia"/>
              </a:defRPr>
            </a:pPr>
            <a:r>
              <a:rPr b="1" dirty="0"/>
              <a:t>Removes:</a:t>
            </a:r>
            <a:r>
              <a:rPr dirty="0"/>
              <a:t> Bacteria, Viruses, Parasites, Impurities and Heavy Metals</a:t>
            </a:r>
            <a:endParaRPr dirty="0">
              <a:solidFill>
                <a:srgbClr val="000000"/>
              </a:solidFill>
            </a:endParaRPr>
          </a:p>
          <a:p>
            <a:pPr marL="596900" indent="-457200" algn="l" defTabSz="457200">
              <a:buClr>
                <a:srgbClr val="262626"/>
              </a:buClr>
              <a:buSzPct val="100000"/>
              <a:buFont typeface="Arial" panose="020B0604020202020204" pitchFamily="34" charset="0"/>
              <a:buChar char="•"/>
              <a:defRPr sz="3500">
                <a:solidFill>
                  <a:srgbClr val="262626"/>
                </a:solidFill>
                <a:effectLst/>
                <a:latin typeface="Georgia"/>
                <a:ea typeface="Georgia"/>
                <a:cs typeface="Georgia"/>
                <a:sym typeface="Georgia"/>
              </a:defRPr>
            </a:pPr>
            <a:r>
              <a:rPr b="1" dirty="0"/>
              <a:t>Advantages:</a:t>
            </a:r>
            <a:r>
              <a:rPr dirty="0"/>
              <a:t> Removes all pathogens and heavy metals</a:t>
            </a:r>
            <a:endParaRPr dirty="0">
              <a:solidFill>
                <a:srgbClr val="000000"/>
              </a:solidFill>
            </a:endParaRPr>
          </a:p>
          <a:p>
            <a:pPr marL="596900" indent="-457200" algn="l" defTabSz="457200">
              <a:buClr>
                <a:srgbClr val="262626"/>
              </a:buClr>
              <a:buSzPct val="100000"/>
              <a:buFont typeface="Arial" panose="020B0604020202020204" pitchFamily="34" charset="0"/>
              <a:buChar char="•"/>
              <a:defRPr sz="3500">
                <a:solidFill>
                  <a:srgbClr val="262626"/>
                </a:solidFill>
                <a:effectLst/>
                <a:latin typeface="Georgia"/>
                <a:ea typeface="Georgia"/>
                <a:cs typeface="Georgia"/>
                <a:sym typeface="Georgia"/>
              </a:defRPr>
            </a:pPr>
            <a:r>
              <a:rPr b="1" dirty="0"/>
              <a:t>Disadvantages:</a:t>
            </a:r>
            <a:r>
              <a:rPr dirty="0"/>
              <a:t> Slow and inconvenient, Free of minerals as well</a:t>
            </a:r>
          </a:p>
        </p:txBody>
      </p:sp>
      <p:pic>
        <p:nvPicPr>
          <p:cNvPr id="175" name="heat-sink-517699_1920.jpg" descr="heat-sink-517699_1920.jpg"/>
          <p:cNvPicPr>
            <a:picLocks noChangeAspect="1"/>
          </p:cNvPicPr>
          <p:nvPr/>
        </p:nvPicPr>
        <p:blipFill>
          <a:blip r:embed="rId2"/>
          <a:stretch>
            <a:fillRect/>
          </a:stretch>
        </p:blipFill>
        <p:spPr>
          <a:xfrm>
            <a:off x="4458987" y="5929695"/>
            <a:ext cx="4086825" cy="2724550"/>
          </a:xfrm>
          <a:prstGeom prst="rect">
            <a:avLst/>
          </a:prstGeom>
          <a:ln w="12700">
            <a:miter lim="400000"/>
          </a:ln>
        </p:spPr>
      </p:pic>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How to Distill Water…"/>
          <p:cNvSpPr txBox="1">
            <a:spLocks noGrp="1"/>
          </p:cNvSpPr>
          <p:nvPr>
            <p:ph type="ctrTitle"/>
          </p:nvPr>
        </p:nvSpPr>
        <p:spPr>
          <a:xfrm>
            <a:off x="787400" y="628848"/>
            <a:ext cx="11430000" cy="8495904"/>
          </a:xfrm>
          <a:prstGeom prst="rect">
            <a:avLst/>
          </a:prstGeom>
        </p:spPr>
        <p:txBody>
          <a:bodyPr anchor="t"/>
          <a:lstStyle/>
          <a:p>
            <a:pPr defTabSz="490727">
              <a:defRPr sz="4200">
                <a:solidFill>
                  <a:srgbClr val="000000"/>
                </a:solidFill>
                <a:effectLst>
                  <a:outerShdw blurRad="53339" dist="10668" dir="5400000" rotWithShape="0">
                    <a:srgbClr val="000000">
                      <a:alpha val="30000"/>
                    </a:srgbClr>
                  </a:outerShdw>
                </a:effectLst>
              </a:defRPr>
            </a:pPr>
            <a:endParaRPr dirty="0"/>
          </a:p>
          <a:p>
            <a:pPr defTabSz="490727">
              <a:defRPr sz="6551">
                <a:solidFill>
                  <a:srgbClr val="000000"/>
                </a:solidFill>
                <a:effectLst>
                  <a:outerShdw blurRad="53339" dist="10668" dir="5400000" rotWithShape="0">
                    <a:srgbClr val="000000">
                      <a:alpha val="30000"/>
                    </a:srgbClr>
                  </a:outerShdw>
                </a:effectLst>
              </a:defRPr>
            </a:pPr>
            <a:endParaRPr dirty="0"/>
          </a:p>
          <a:p>
            <a:pPr algn="just" defTabSz="384047">
              <a:defRPr sz="2940" b="1">
                <a:solidFill>
                  <a:srgbClr val="111111"/>
                </a:solidFill>
                <a:effectLst/>
                <a:latin typeface="Georgia"/>
                <a:ea typeface="Georgia"/>
                <a:cs typeface="Georgia"/>
                <a:sym typeface="Georgia"/>
              </a:defRPr>
            </a:pPr>
            <a:endParaRPr dirty="0"/>
          </a:p>
          <a:p>
            <a:pPr algn="just" defTabSz="384047">
              <a:defRPr sz="2940" b="1">
                <a:solidFill>
                  <a:srgbClr val="111111"/>
                </a:solidFill>
                <a:effectLst/>
                <a:latin typeface="Georgia"/>
                <a:ea typeface="Georgia"/>
                <a:cs typeface="Georgia"/>
                <a:sym typeface="Georgia"/>
              </a:defRPr>
            </a:pPr>
            <a:br>
              <a:rPr lang="en-US" dirty="0"/>
            </a:br>
            <a:br>
              <a:rPr lang="en-US" dirty="0"/>
            </a:br>
            <a:br>
              <a:rPr lang="en-US" dirty="0"/>
            </a:br>
            <a:br>
              <a:rPr lang="en-US" dirty="0"/>
            </a:br>
            <a:r>
              <a:rPr dirty="0"/>
              <a:t>How to Distill Water</a:t>
            </a:r>
          </a:p>
          <a:p>
            <a:pPr marL="457200" indent="-457200" algn="just" defTabSz="384047">
              <a:buFont typeface="Arial" panose="020B0604020202020204" pitchFamily="34" charset="0"/>
              <a:buChar char="•"/>
              <a:defRPr sz="2940">
                <a:solidFill>
                  <a:srgbClr val="262626"/>
                </a:solidFill>
                <a:effectLst/>
                <a:latin typeface="Georgia"/>
                <a:ea typeface="Georgia"/>
                <a:cs typeface="Georgia"/>
                <a:sym typeface="Georgia"/>
              </a:defRPr>
            </a:pPr>
            <a:r>
              <a:rPr dirty="0"/>
              <a:t>Home distillation units sit on countertop.</a:t>
            </a:r>
          </a:p>
          <a:p>
            <a:pPr marL="457200" indent="-457200" algn="just" defTabSz="384047">
              <a:buFont typeface="Arial" panose="020B0604020202020204" pitchFamily="34" charset="0"/>
              <a:buChar char="•"/>
              <a:defRPr sz="2940">
                <a:solidFill>
                  <a:srgbClr val="262626"/>
                </a:solidFill>
                <a:effectLst/>
                <a:latin typeface="Georgia"/>
                <a:ea typeface="Georgia"/>
                <a:cs typeface="Georgia"/>
                <a:sym typeface="Georgia"/>
              </a:defRPr>
            </a:pPr>
            <a:r>
              <a:rPr dirty="0"/>
              <a:t>Requirements:</a:t>
            </a:r>
          </a:p>
          <a:p>
            <a:pPr marL="457200" indent="-457200" algn="just" defTabSz="384047">
              <a:buSzPct val="100000"/>
              <a:buFont typeface="Arial" panose="020B0604020202020204" pitchFamily="34" charset="0"/>
              <a:buChar char="•"/>
              <a:defRPr sz="2940">
                <a:solidFill>
                  <a:srgbClr val="262626"/>
                </a:solidFill>
                <a:effectLst/>
                <a:latin typeface="Georgia"/>
                <a:ea typeface="Georgia"/>
                <a:cs typeface="Georgia"/>
                <a:sym typeface="Georgia"/>
              </a:defRPr>
            </a:pPr>
            <a:r>
              <a:rPr dirty="0"/>
              <a:t>Boiling pot</a:t>
            </a:r>
          </a:p>
          <a:p>
            <a:pPr marL="457200" indent="-457200" algn="just" defTabSz="384047">
              <a:buSzPct val="100000"/>
              <a:buFont typeface="Arial" panose="020B0604020202020204" pitchFamily="34" charset="0"/>
              <a:buChar char="•"/>
              <a:defRPr sz="2940">
                <a:solidFill>
                  <a:srgbClr val="262626"/>
                </a:solidFill>
                <a:effectLst/>
                <a:latin typeface="Georgia"/>
                <a:ea typeface="Georgia"/>
                <a:cs typeface="Georgia"/>
                <a:sym typeface="Georgia"/>
              </a:defRPr>
            </a:pPr>
            <a:r>
              <a:rPr dirty="0"/>
              <a:t>Container to collect condensation</a:t>
            </a:r>
          </a:p>
          <a:p>
            <a:pPr marL="457200" indent="-457200" algn="just" defTabSz="384047">
              <a:buSzPct val="100000"/>
              <a:buFont typeface="Arial" panose="020B0604020202020204" pitchFamily="34" charset="0"/>
              <a:buChar char="•"/>
              <a:defRPr sz="2940">
                <a:solidFill>
                  <a:srgbClr val="262626"/>
                </a:solidFill>
                <a:effectLst/>
                <a:latin typeface="Georgia"/>
                <a:ea typeface="Georgia"/>
                <a:cs typeface="Georgia"/>
                <a:sym typeface="Georgia"/>
              </a:defRPr>
            </a:pPr>
            <a:r>
              <a:rPr dirty="0"/>
              <a:t>Tube to allow vapor to travel through</a:t>
            </a:r>
          </a:p>
          <a:p>
            <a:pPr marL="457200" indent="-457200" algn="just" defTabSz="384047">
              <a:buSzPct val="100000"/>
              <a:buFont typeface="Arial" panose="020B0604020202020204" pitchFamily="34" charset="0"/>
              <a:buChar char="•"/>
              <a:defRPr sz="2940">
                <a:solidFill>
                  <a:srgbClr val="262626"/>
                </a:solidFill>
                <a:effectLst/>
                <a:latin typeface="Georgia"/>
                <a:ea typeface="Georgia"/>
                <a:cs typeface="Georgia"/>
                <a:sym typeface="Georgia"/>
              </a:defRPr>
            </a:pPr>
            <a:r>
              <a:rPr dirty="0"/>
              <a:t>Heat source</a:t>
            </a:r>
          </a:p>
          <a:p>
            <a:pPr algn="just" defTabSz="384047">
              <a:defRPr sz="2520" b="1">
                <a:solidFill>
                  <a:srgbClr val="111111"/>
                </a:solidFill>
                <a:effectLst/>
                <a:latin typeface="Georgia"/>
                <a:ea typeface="Georgia"/>
                <a:cs typeface="Georgia"/>
                <a:sym typeface="Georgia"/>
              </a:defRPr>
            </a:pPr>
            <a:endParaRPr dirty="0"/>
          </a:p>
        </p:txBody>
      </p:sp>
      <p:pic>
        <p:nvPicPr>
          <p:cNvPr id="178" name="water-distillation-diy.jpg" descr="water-distillation-diy.jpg"/>
          <p:cNvPicPr>
            <a:picLocks noChangeAspect="1"/>
          </p:cNvPicPr>
          <p:nvPr/>
        </p:nvPicPr>
        <p:blipFill>
          <a:blip r:embed="rId2"/>
          <a:stretch>
            <a:fillRect/>
          </a:stretch>
        </p:blipFill>
        <p:spPr>
          <a:xfrm>
            <a:off x="4327456" y="628848"/>
            <a:ext cx="4349887" cy="3475182"/>
          </a:xfrm>
          <a:prstGeom prst="rect">
            <a:avLst/>
          </a:prstGeom>
          <a:ln w="12700">
            <a:miter lim="400000"/>
          </a:ln>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How Much Bleach Should I Use?…"/>
          <p:cNvSpPr txBox="1"/>
          <p:nvPr/>
        </p:nvSpPr>
        <p:spPr>
          <a:xfrm>
            <a:off x="1270892" y="1047749"/>
            <a:ext cx="10463015" cy="7658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defTabSz="457200">
              <a:defRPr sz="3000" b="1">
                <a:solidFill>
                  <a:srgbClr val="111111"/>
                </a:solidFill>
                <a:latin typeface="Georgia"/>
                <a:ea typeface="Georgia"/>
                <a:cs typeface="Georgia"/>
                <a:sym typeface="Georgia"/>
              </a:defRPr>
            </a:pPr>
            <a:r>
              <a:t>How Much Bleach Should I Use?</a:t>
            </a:r>
          </a:p>
          <a:p>
            <a:pPr algn="just" defTabSz="457200">
              <a:defRPr sz="3000">
                <a:solidFill>
                  <a:srgbClr val="262626"/>
                </a:solidFill>
                <a:latin typeface="Georgia"/>
                <a:ea typeface="Georgia"/>
                <a:cs typeface="Georgia"/>
                <a:sym typeface="Georgia"/>
              </a:defRPr>
            </a:pPr>
            <a:endParaRPr/>
          </a:p>
          <a:p>
            <a:pPr marL="328083" indent="-328083" algn="l" defTabSz="457200">
              <a:buSzPct val="100000"/>
              <a:buChar char="•"/>
              <a:defRPr sz="3000">
                <a:solidFill>
                  <a:srgbClr val="262626"/>
                </a:solidFill>
                <a:latin typeface="Georgia"/>
                <a:ea typeface="Georgia"/>
                <a:cs typeface="Georgia"/>
                <a:sym typeface="Georgia"/>
              </a:defRPr>
            </a:pPr>
            <a:r>
              <a:t>2 drops of household </a:t>
            </a:r>
            <a:r>
              <a:rPr b="1" i="1"/>
              <a:t>unscented</a:t>
            </a:r>
            <a:r>
              <a:t> bleach per liter or 8 drops per gallon of water. </a:t>
            </a:r>
          </a:p>
          <a:p>
            <a:pPr algn="l" defTabSz="457200">
              <a:defRPr sz="3000">
                <a:solidFill>
                  <a:srgbClr val="262626"/>
                </a:solidFill>
                <a:latin typeface="Georgia"/>
                <a:ea typeface="Georgia"/>
                <a:cs typeface="Georgia"/>
                <a:sym typeface="Georgia"/>
              </a:defRPr>
            </a:pPr>
            <a:endParaRPr/>
          </a:p>
          <a:p>
            <a:pPr marL="328083" indent="-328083" algn="l" defTabSz="457200">
              <a:buSzPct val="100000"/>
              <a:buChar char="•"/>
              <a:defRPr sz="3000">
                <a:solidFill>
                  <a:srgbClr val="262626"/>
                </a:solidFill>
                <a:latin typeface="Georgia"/>
                <a:ea typeface="Georgia"/>
                <a:cs typeface="Georgia"/>
                <a:sym typeface="Georgia"/>
              </a:defRPr>
            </a:pPr>
            <a:r>
              <a:t>Let stand for 30 minutes before drinking.</a:t>
            </a:r>
          </a:p>
          <a:p>
            <a:pPr marL="328083" indent="-328083" algn="l" defTabSz="457200">
              <a:buSzPct val="100000"/>
              <a:buChar char="•"/>
              <a:defRPr sz="3000">
                <a:solidFill>
                  <a:srgbClr val="262626"/>
                </a:solidFill>
                <a:latin typeface="Georgia"/>
                <a:ea typeface="Georgia"/>
                <a:cs typeface="Georgia"/>
                <a:sym typeface="Georgia"/>
              </a:defRPr>
            </a:pPr>
            <a:endParaRPr/>
          </a:p>
          <a:p>
            <a:pPr marL="328083" indent="-328083" algn="l" defTabSz="457200">
              <a:buSzPct val="100000"/>
              <a:buChar char="•"/>
              <a:defRPr sz="3000">
                <a:solidFill>
                  <a:srgbClr val="262626"/>
                </a:solidFill>
                <a:latin typeface="Georgia"/>
                <a:ea typeface="Georgia"/>
                <a:cs typeface="Georgia"/>
                <a:sym typeface="Georgia"/>
              </a:defRPr>
            </a:pPr>
            <a:r>
              <a:t>Works great if water is tap water sourced directly from the earth or if camping and have to gather water from natural source.</a:t>
            </a:r>
          </a:p>
          <a:p>
            <a:pPr marL="328083" indent="-328083" algn="l" defTabSz="457200">
              <a:buSzPct val="100000"/>
              <a:buChar char="•"/>
              <a:defRPr sz="3000">
                <a:solidFill>
                  <a:srgbClr val="262626"/>
                </a:solidFill>
                <a:latin typeface="Georgia"/>
                <a:ea typeface="Georgia"/>
                <a:cs typeface="Georgia"/>
                <a:sym typeface="Georgia"/>
              </a:defRPr>
            </a:pPr>
            <a:endParaRPr/>
          </a:p>
          <a:p>
            <a:pPr marL="328083" indent="-328083" algn="l" defTabSz="457200">
              <a:buSzPct val="100000"/>
              <a:buChar char="•"/>
              <a:defRPr sz="3000">
                <a:solidFill>
                  <a:srgbClr val="262626"/>
                </a:solidFill>
                <a:latin typeface="Georgia"/>
                <a:ea typeface="Georgia"/>
                <a:cs typeface="Georgia"/>
                <a:sym typeface="Georgia"/>
              </a:defRPr>
            </a:pPr>
            <a:r>
              <a:t>Norovirus, an intestinal disease that causes diarrhea, requires water to sit for 1 hour before consumption. </a:t>
            </a:r>
          </a:p>
          <a:p>
            <a:pPr algn="l" defTabSz="457200">
              <a:defRPr sz="3000">
                <a:solidFill>
                  <a:srgbClr val="262626"/>
                </a:solidFill>
                <a:latin typeface="Georgia"/>
                <a:ea typeface="Georgia"/>
                <a:cs typeface="Georgia"/>
                <a:sym typeface="Georgia"/>
              </a:defRPr>
            </a:pPr>
            <a:endParaRPr/>
          </a:p>
          <a:p>
            <a:pPr marL="328083" indent="-328083" algn="l" defTabSz="457200">
              <a:buSzPct val="100000"/>
              <a:buChar char="•"/>
              <a:defRPr sz="3000">
                <a:solidFill>
                  <a:srgbClr val="262626"/>
                </a:solidFill>
                <a:latin typeface="Georgia"/>
                <a:ea typeface="Georgia"/>
                <a:cs typeface="Georgia"/>
                <a:sym typeface="Georgia"/>
              </a:defRPr>
            </a:pPr>
            <a:r>
              <a:t>Giardia, a parasite with a protective coating, requires 45 minutes before consumption.</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Water Purification Tablets…"/>
          <p:cNvSpPr txBox="1"/>
          <p:nvPr/>
        </p:nvSpPr>
        <p:spPr>
          <a:xfrm>
            <a:off x="1910390" y="2031999"/>
            <a:ext cx="9184020" cy="5689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defTabSz="457200">
              <a:defRPr sz="3500" b="1">
                <a:solidFill>
                  <a:srgbClr val="111111"/>
                </a:solidFill>
                <a:latin typeface="Georgia"/>
                <a:ea typeface="Georgia"/>
                <a:cs typeface="Georgia"/>
                <a:sym typeface="Georgia"/>
              </a:defRPr>
            </a:pPr>
            <a:r>
              <a:t>Water Purification Tablets</a:t>
            </a:r>
          </a:p>
          <a:p>
            <a:pPr algn="just" defTabSz="457200">
              <a:defRPr sz="3500" b="1">
                <a:solidFill>
                  <a:srgbClr val="111111"/>
                </a:solidFill>
                <a:latin typeface="Georgia"/>
                <a:ea typeface="Georgia"/>
                <a:cs typeface="Georgia"/>
                <a:sym typeface="Georgia"/>
              </a:defRPr>
            </a:pPr>
            <a:endParaRPr/>
          </a:p>
          <a:p>
            <a:pPr marL="382763" indent="-382763" algn="l" defTabSz="457200">
              <a:buSzPct val="100000"/>
              <a:buChar char="•"/>
              <a:defRPr sz="3500">
                <a:solidFill>
                  <a:srgbClr val="262626"/>
                </a:solidFill>
                <a:latin typeface="Georgia"/>
                <a:ea typeface="Georgia"/>
                <a:cs typeface="Georgia"/>
                <a:sym typeface="Georgia"/>
              </a:defRPr>
            </a:pPr>
            <a:r>
              <a:t>Chlorine in the form of pre-dosed tablets.</a:t>
            </a:r>
          </a:p>
          <a:p>
            <a:pPr algn="l" defTabSz="457200">
              <a:defRPr sz="3500">
                <a:solidFill>
                  <a:srgbClr val="262626"/>
                </a:solidFill>
                <a:latin typeface="Georgia"/>
                <a:ea typeface="Georgia"/>
                <a:cs typeface="Georgia"/>
                <a:sym typeface="Georgia"/>
              </a:defRPr>
            </a:pPr>
            <a:endParaRPr/>
          </a:p>
          <a:p>
            <a:pPr marL="382763" indent="-382763" algn="l" defTabSz="457200">
              <a:buSzPct val="100000"/>
              <a:buChar char="•"/>
              <a:defRPr sz="3500">
                <a:solidFill>
                  <a:srgbClr val="262626"/>
                </a:solidFill>
                <a:latin typeface="Georgia"/>
                <a:ea typeface="Georgia"/>
                <a:cs typeface="Georgia"/>
                <a:sym typeface="Georgia"/>
              </a:defRPr>
            </a:pPr>
            <a:r>
              <a:t>Drop into container of water and allow to sit for 30 to 45 minutes.</a:t>
            </a:r>
          </a:p>
          <a:p>
            <a:pPr algn="l" defTabSz="457200">
              <a:defRPr sz="3500">
                <a:solidFill>
                  <a:srgbClr val="262626"/>
                </a:solidFill>
                <a:latin typeface="Georgia"/>
                <a:ea typeface="Georgia"/>
                <a:cs typeface="Georgia"/>
                <a:sym typeface="Georgia"/>
              </a:defRPr>
            </a:pPr>
            <a:endParaRPr/>
          </a:p>
          <a:p>
            <a:pPr marL="382763" indent="-382763" algn="l" defTabSz="457200">
              <a:buSzPct val="100000"/>
              <a:buChar char="•"/>
              <a:defRPr sz="3500">
                <a:solidFill>
                  <a:srgbClr val="262626"/>
                </a:solidFill>
                <a:latin typeface="Georgia"/>
                <a:ea typeface="Georgia"/>
                <a:cs typeface="Georgia"/>
                <a:sym typeface="Georgia"/>
              </a:defRPr>
            </a:pPr>
            <a:r>
              <a:t>Very convenient for traveling overseas or hiking.</a:t>
            </a:r>
            <a:endParaRPr>
              <a:solidFill>
                <a:srgbClr val="000000"/>
              </a:solidFill>
            </a:endParaRPr>
          </a:p>
          <a:p>
            <a:pPr marL="382763" indent="-382763" algn="l" defTabSz="457200">
              <a:buSzPct val="100000"/>
              <a:buChar char="•"/>
              <a:defRPr sz="3500">
                <a:solidFill>
                  <a:srgbClr val="262626"/>
                </a:solidFill>
                <a:latin typeface="Georgia"/>
                <a:ea typeface="Georgia"/>
                <a:cs typeface="Georgia"/>
                <a:sym typeface="Georgia"/>
              </a:defRPr>
            </a:pPr>
            <a:endParaRPr>
              <a:solidFill>
                <a:srgbClr val="000000"/>
              </a:solidFill>
            </a:endParaRP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Drops and Tablets"/>
          <p:cNvSpPr txBox="1">
            <a:spLocks noGrp="1"/>
          </p:cNvSpPr>
          <p:nvPr>
            <p:ph type="subTitle" sz="quarter" idx="1"/>
          </p:nvPr>
        </p:nvSpPr>
        <p:spPr>
          <a:xfrm>
            <a:off x="2437169" y="1430104"/>
            <a:ext cx="8130462" cy="916364"/>
          </a:xfrm>
          <a:prstGeom prst="rect">
            <a:avLst/>
          </a:prstGeom>
        </p:spPr>
        <p:txBody>
          <a:bodyPr/>
          <a:lstStyle>
            <a:lvl1pPr>
              <a:defRPr b="1"/>
            </a:lvl1pPr>
          </a:lstStyle>
          <a:p>
            <a:r>
              <a:t>Drops and Tablets</a:t>
            </a:r>
          </a:p>
        </p:txBody>
      </p:sp>
      <p:pic>
        <p:nvPicPr>
          <p:cNvPr id="130" name="Image" descr="Image"/>
          <p:cNvPicPr>
            <a:picLocks noChangeAspect="1"/>
          </p:cNvPicPr>
          <p:nvPr/>
        </p:nvPicPr>
        <p:blipFill>
          <a:blip r:embed="rId2"/>
          <a:stretch>
            <a:fillRect/>
          </a:stretch>
        </p:blipFill>
        <p:spPr>
          <a:xfrm>
            <a:off x="2074919" y="2780611"/>
            <a:ext cx="4192377" cy="4192378"/>
          </a:xfrm>
          <a:prstGeom prst="rect">
            <a:avLst/>
          </a:prstGeom>
          <a:ln w="12700">
            <a:miter lim="400000"/>
          </a:ln>
        </p:spPr>
      </p:pic>
      <p:pic>
        <p:nvPicPr>
          <p:cNvPr id="131" name="Image" descr="Image"/>
          <p:cNvPicPr>
            <a:picLocks noChangeAspect="1"/>
          </p:cNvPicPr>
          <p:nvPr/>
        </p:nvPicPr>
        <p:blipFill>
          <a:blip r:embed="rId3"/>
          <a:stretch>
            <a:fillRect/>
          </a:stretch>
        </p:blipFill>
        <p:spPr>
          <a:xfrm>
            <a:off x="6793724" y="4259143"/>
            <a:ext cx="4357550" cy="4357551"/>
          </a:xfrm>
          <a:prstGeom prst="rect">
            <a:avLst/>
          </a:prstGeom>
          <a:ln w="12700">
            <a:miter lim="400000"/>
          </a:ln>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 name="Filtration…"/>
          <p:cNvSpPr txBox="1">
            <a:spLocks noGrp="1"/>
          </p:cNvSpPr>
          <p:nvPr>
            <p:ph type="ctrTitle"/>
          </p:nvPr>
        </p:nvSpPr>
        <p:spPr>
          <a:xfrm>
            <a:off x="787400" y="764499"/>
            <a:ext cx="11430000" cy="1469035"/>
          </a:xfrm>
          <a:prstGeom prst="rect">
            <a:avLst/>
          </a:prstGeom>
        </p:spPr>
        <p:txBody>
          <a:bodyPr anchor="t">
            <a:normAutofit/>
          </a:bodyPr>
          <a:lstStyle/>
          <a:p>
            <a:pPr>
              <a:defRPr sz="6500">
                <a:solidFill>
                  <a:srgbClr val="000000"/>
                </a:solidFill>
              </a:defRPr>
            </a:pPr>
            <a:r>
              <a:rPr dirty="0"/>
              <a:t>Filtration</a:t>
            </a:r>
          </a:p>
        </p:txBody>
      </p:sp>
      <p:pic>
        <p:nvPicPr>
          <p:cNvPr id="134" name="water-filters.png" descr="water-filters.png"/>
          <p:cNvPicPr>
            <a:picLocks noChangeAspect="1"/>
          </p:cNvPicPr>
          <p:nvPr/>
        </p:nvPicPr>
        <p:blipFill>
          <a:blip r:embed="rId2"/>
          <a:stretch>
            <a:fillRect/>
          </a:stretch>
        </p:blipFill>
        <p:spPr>
          <a:xfrm>
            <a:off x="4819367" y="2141871"/>
            <a:ext cx="3366065" cy="2734929"/>
          </a:xfrm>
          <a:prstGeom prst="rect">
            <a:avLst/>
          </a:prstGeom>
          <a:ln w="12700">
            <a:miter lim="400000"/>
          </a:ln>
        </p:spPr>
      </p:pic>
      <p:sp>
        <p:nvSpPr>
          <p:cNvPr id="2" name="TextBox 1">
            <a:extLst>
              <a:ext uri="{FF2B5EF4-FFF2-40B4-BE49-F238E27FC236}">
                <a16:creationId xmlns:a16="http://schemas.microsoft.com/office/drawing/2014/main" id="{CA395D90-6CC8-9E42-B690-115C9CEF82E0}"/>
              </a:ext>
            </a:extLst>
          </p:cNvPr>
          <p:cNvSpPr txBox="1"/>
          <p:nvPr/>
        </p:nvSpPr>
        <p:spPr>
          <a:xfrm>
            <a:off x="899410" y="5517610"/>
            <a:ext cx="11317990" cy="328038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596900" indent="-457200" algn="l" defTabSz="457200">
              <a:buClr>
                <a:srgbClr val="262626"/>
              </a:buClr>
              <a:buSzPct val="100000"/>
              <a:buFont typeface="Arial" panose="020B0604020202020204" pitchFamily="34" charset="0"/>
              <a:buChar char="•"/>
              <a:defRPr sz="2950">
                <a:solidFill>
                  <a:srgbClr val="262626"/>
                </a:solidFill>
                <a:effectLst/>
                <a:latin typeface="Georgia"/>
                <a:ea typeface="Georgia"/>
                <a:cs typeface="Georgia"/>
                <a:sym typeface="Georgia"/>
              </a:defRPr>
            </a:pPr>
            <a:r>
              <a:rPr lang="en-US" b="1" dirty="0"/>
              <a:t>Removes:</a:t>
            </a:r>
            <a:r>
              <a:rPr lang="en-US" dirty="0"/>
              <a:t> Sediment, Bacteria, Large parasites, Some heavy metals</a:t>
            </a:r>
            <a:endParaRPr lang="en-US" dirty="0">
              <a:solidFill>
                <a:srgbClr val="000000"/>
              </a:solidFill>
            </a:endParaRPr>
          </a:p>
          <a:p>
            <a:pPr marL="596900" indent="-457200" algn="l" defTabSz="457200">
              <a:buClr>
                <a:srgbClr val="262626"/>
              </a:buClr>
              <a:buSzPct val="100000"/>
              <a:buFont typeface="Arial" panose="020B0604020202020204" pitchFamily="34" charset="0"/>
              <a:buChar char="•"/>
              <a:defRPr sz="2950">
                <a:solidFill>
                  <a:srgbClr val="262626"/>
                </a:solidFill>
                <a:effectLst/>
                <a:latin typeface="Georgia"/>
                <a:ea typeface="Georgia"/>
                <a:cs typeface="Georgia"/>
                <a:sym typeface="Georgia"/>
              </a:defRPr>
            </a:pPr>
            <a:r>
              <a:rPr lang="en-US" b="1" dirty="0"/>
              <a:t>Advantages: </a:t>
            </a:r>
            <a:r>
              <a:rPr lang="en-US" dirty="0"/>
              <a:t>Quick, Taste of water not altered significantly, Versatile, Easy to use, Come in many forms and sizes, some are portable</a:t>
            </a:r>
            <a:endParaRPr lang="en-US" dirty="0">
              <a:solidFill>
                <a:srgbClr val="000000"/>
              </a:solidFill>
            </a:endParaRPr>
          </a:p>
          <a:p>
            <a:pPr marL="596900" indent="-457200" algn="l" defTabSz="457200">
              <a:buClr>
                <a:srgbClr val="262626"/>
              </a:buClr>
              <a:buSzPct val="100000"/>
              <a:buFont typeface="Arial" panose="020B0604020202020204" pitchFamily="34" charset="0"/>
              <a:buChar char="•"/>
              <a:defRPr sz="2950">
                <a:solidFill>
                  <a:srgbClr val="262626"/>
                </a:solidFill>
                <a:effectLst/>
                <a:latin typeface="Georgia"/>
                <a:ea typeface="Georgia"/>
                <a:cs typeface="Georgia"/>
                <a:sym typeface="Georgia"/>
              </a:defRPr>
            </a:pPr>
            <a:r>
              <a:rPr lang="en-US" b="1" dirty="0"/>
              <a:t>Disadvantages:</a:t>
            </a:r>
            <a:r>
              <a:rPr lang="en-US" dirty="0"/>
              <a:t> Requires filter replacement, Not effective against viruses</a:t>
            </a:r>
            <a:endParaRPr kumimoji="0" lang="en-US" sz="3600" b="0" i="0" u="none" strike="noStrike" cap="none" spc="0" normalizeH="0" baseline="0" dirty="0">
              <a:ln>
                <a:noFill/>
              </a:ln>
              <a:solidFill>
                <a:srgbClr val="5E5E5E"/>
              </a:solidFill>
              <a:effectLst/>
              <a:uFillTx/>
              <a:latin typeface="Hoefler Text"/>
              <a:ea typeface="Hoefler Text"/>
              <a:cs typeface="Hoefler Text"/>
              <a:sym typeface="Hoefler Text"/>
            </a:endParaRP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Active carbon is highly effective in removing 81 chemicals from water.…"/>
          <p:cNvSpPr txBox="1">
            <a:spLocks noGrp="1"/>
          </p:cNvSpPr>
          <p:nvPr>
            <p:ph type="ctrTitle"/>
          </p:nvPr>
        </p:nvSpPr>
        <p:spPr>
          <a:xfrm>
            <a:off x="787400" y="940648"/>
            <a:ext cx="11430000" cy="8842442"/>
          </a:xfrm>
          <a:prstGeom prst="rect">
            <a:avLst/>
          </a:prstGeom>
        </p:spPr>
        <p:txBody>
          <a:bodyPr anchor="t"/>
          <a:lstStyle/>
          <a:p>
            <a:pPr marL="597111" indent="-597111" algn="l" defTabSz="416052">
              <a:lnSpc>
                <a:spcPct val="120000"/>
              </a:lnSpc>
              <a:buSzPct val="100000"/>
              <a:buChar char="•"/>
              <a:defRPr sz="5460">
                <a:solidFill>
                  <a:srgbClr val="000000"/>
                </a:solidFill>
                <a:effectLst/>
                <a:latin typeface="Georgia"/>
                <a:ea typeface="Georgia"/>
                <a:cs typeface="Georgia"/>
                <a:sym typeface="Georgia"/>
              </a:defRPr>
            </a:pPr>
            <a:r>
              <a:rPr dirty="0"/>
              <a:t>Active carbon is highly effective in removing 81 chemicals from water. </a:t>
            </a:r>
          </a:p>
          <a:p>
            <a:pPr marL="1402334" lvl="2" indent="-685800" algn="l" defTabSz="416052">
              <a:lnSpc>
                <a:spcPct val="120000"/>
              </a:lnSpc>
              <a:buSzPct val="50000"/>
              <a:buFont typeface="Arial" panose="020B0604020202020204" pitchFamily="34" charset="0"/>
              <a:buChar char="•"/>
              <a:defRPr sz="4550">
                <a:solidFill>
                  <a:srgbClr val="000000"/>
                </a:solidFill>
                <a:effectLst/>
                <a:latin typeface="Georgia"/>
                <a:ea typeface="Georgia"/>
                <a:cs typeface="Georgia"/>
                <a:sym typeface="Georgia"/>
              </a:defRPr>
            </a:pPr>
            <a:r>
              <a:rPr dirty="0"/>
              <a:t>Able to remove 14+ types of pesticides and 12 types of herbicides from water.</a:t>
            </a:r>
          </a:p>
          <a:p>
            <a:pPr marL="1402334" lvl="2" indent="-685800" algn="l" defTabSz="416052">
              <a:lnSpc>
                <a:spcPct val="120000"/>
              </a:lnSpc>
              <a:buSzPct val="50000"/>
              <a:buFont typeface="Arial" panose="020B0604020202020204" pitchFamily="34" charset="0"/>
              <a:buChar char="•"/>
              <a:defRPr sz="4550">
                <a:solidFill>
                  <a:srgbClr val="000000"/>
                </a:solidFill>
                <a:effectLst/>
                <a:latin typeface="Georgia"/>
                <a:ea typeface="Georgia"/>
                <a:cs typeface="Georgia"/>
                <a:sym typeface="Georgia"/>
              </a:defRPr>
            </a:pPr>
            <a:r>
              <a:rPr dirty="0"/>
              <a:t>Also remove bad odor coming from chlorine-treated water. </a:t>
            </a:r>
          </a:p>
          <a:p>
            <a:pPr marL="597111" indent="-597111" algn="l" defTabSz="416052">
              <a:lnSpc>
                <a:spcPct val="120000"/>
              </a:lnSpc>
              <a:buSzPct val="100000"/>
              <a:buFont typeface="Arial" panose="020B0604020202020204" pitchFamily="34" charset="0"/>
              <a:buChar char="•"/>
              <a:defRPr sz="2730">
                <a:solidFill>
                  <a:srgbClr val="000000"/>
                </a:solidFill>
                <a:effectLst/>
                <a:latin typeface="Georgia"/>
                <a:ea typeface="Georgia"/>
                <a:cs typeface="Georgia"/>
                <a:sym typeface="Georgia"/>
              </a:defRPr>
            </a:pPr>
            <a:endParaRPr dirty="0"/>
          </a:p>
          <a:p>
            <a:pPr marL="685800" indent="-685800" algn="l" defTabSz="416052">
              <a:lnSpc>
                <a:spcPct val="120000"/>
              </a:lnSpc>
              <a:buSzPct val="100000"/>
              <a:buFont typeface="Arial" panose="020B0604020202020204" pitchFamily="34" charset="0"/>
              <a:buChar char="•"/>
              <a:defRPr sz="5460">
                <a:solidFill>
                  <a:srgbClr val="000000"/>
                </a:solidFill>
                <a:effectLst/>
                <a:latin typeface="Georgia"/>
                <a:ea typeface="Georgia"/>
                <a:cs typeface="Georgia"/>
                <a:sym typeface="Georgia"/>
              </a:defRPr>
            </a:pPr>
            <a:r>
              <a:rPr dirty="0"/>
              <a:t>Portable filters are convenient for travel and outdoor activities.</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 name="Image" descr="Image"/>
          <p:cNvPicPr>
            <a:picLocks noChangeAspect="1"/>
          </p:cNvPicPr>
          <p:nvPr/>
        </p:nvPicPr>
        <p:blipFill>
          <a:blip r:embed="rId2"/>
          <a:stretch>
            <a:fillRect/>
          </a:stretch>
        </p:blipFill>
        <p:spPr>
          <a:xfrm>
            <a:off x="3586571" y="2795582"/>
            <a:ext cx="5831659" cy="5831659"/>
          </a:xfrm>
          <a:prstGeom prst="rect">
            <a:avLst/>
          </a:prstGeom>
          <a:ln w="12700">
            <a:miter lim="400000"/>
          </a:ln>
        </p:spPr>
      </p:pic>
      <p:sp>
        <p:nvSpPr>
          <p:cNvPr id="139" name="Portable “Mini” Water Filtration System"/>
          <p:cNvSpPr txBox="1"/>
          <p:nvPr/>
        </p:nvSpPr>
        <p:spPr>
          <a:xfrm>
            <a:off x="3617036" y="1044344"/>
            <a:ext cx="5770727" cy="9802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457200">
              <a:defRPr sz="2900">
                <a:solidFill>
                  <a:srgbClr val="000000"/>
                </a:solidFill>
                <a:latin typeface="Helvetica Neue"/>
                <a:ea typeface="Helvetica Neue"/>
                <a:cs typeface="Helvetica Neue"/>
                <a:sym typeface="Helvetica Neue"/>
              </a:defRPr>
            </a:lvl1pPr>
          </a:lstStyle>
          <a:p>
            <a:r>
              <a:t>Portable “Mini” Water Filtration System</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Ultra Violet Light (UV Purification)…"/>
          <p:cNvSpPr txBox="1">
            <a:spLocks noGrp="1"/>
          </p:cNvSpPr>
          <p:nvPr>
            <p:ph type="ctrTitle"/>
          </p:nvPr>
        </p:nvSpPr>
        <p:spPr>
          <a:xfrm>
            <a:off x="787400" y="774104"/>
            <a:ext cx="11430000" cy="6690998"/>
          </a:xfrm>
          <a:prstGeom prst="rect">
            <a:avLst/>
          </a:prstGeom>
        </p:spPr>
        <p:txBody>
          <a:bodyPr anchor="t">
            <a:normAutofit/>
          </a:bodyPr>
          <a:lstStyle/>
          <a:p>
            <a:pPr defTabSz="457200">
              <a:defRPr sz="3800" b="1">
                <a:solidFill>
                  <a:srgbClr val="262626"/>
                </a:solidFill>
                <a:effectLst/>
                <a:latin typeface="Georgia"/>
                <a:ea typeface="Georgia"/>
                <a:cs typeface="Georgia"/>
                <a:sym typeface="Georgia"/>
              </a:defRPr>
            </a:pPr>
            <a:r>
              <a:rPr dirty="0"/>
              <a:t>Ultra Violet Light (UV Purification)</a:t>
            </a:r>
            <a:endParaRPr dirty="0">
              <a:solidFill>
                <a:srgbClr val="000000"/>
              </a:solidFill>
            </a:endParaRPr>
          </a:p>
          <a:p>
            <a:pPr defTabSz="457200">
              <a:defRPr sz="2450">
                <a:solidFill>
                  <a:srgbClr val="262626"/>
                </a:solidFill>
                <a:effectLst/>
                <a:latin typeface="Georgia"/>
                <a:ea typeface="Georgia"/>
                <a:cs typeface="Georgia"/>
                <a:sym typeface="Georgia"/>
              </a:defRPr>
            </a:pPr>
            <a:endParaRPr dirty="0">
              <a:solidFill>
                <a:srgbClr val="000000"/>
              </a:solidFill>
            </a:endParaRPr>
          </a:p>
          <a:p>
            <a:pPr marL="571500" indent="-571500" algn="l" defTabSz="457200">
              <a:buSzPct val="100000"/>
              <a:buFont typeface="Arial" panose="020B0604020202020204" pitchFamily="34" charset="0"/>
              <a:buChar char="•"/>
              <a:defRPr sz="3550">
                <a:solidFill>
                  <a:srgbClr val="262626"/>
                </a:solidFill>
                <a:effectLst/>
                <a:latin typeface="Georgia"/>
                <a:ea typeface="Georgia"/>
                <a:cs typeface="Georgia"/>
                <a:sym typeface="Georgia"/>
              </a:defRPr>
            </a:pPr>
            <a:r>
              <a:rPr b="1" dirty="0"/>
              <a:t>Removes: </a:t>
            </a:r>
            <a:r>
              <a:rPr dirty="0"/>
              <a:t>Bacteria, Viruses, Parasites</a:t>
            </a:r>
          </a:p>
          <a:p>
            <a:pPr marL="965200" lvl="1" indent="-571500" algn="l" defTabSz="457200">
              <a:buSzPct val="100000"/>
              <a:buFont typeface="Arial" panose="020B0604020202020204" pitchFamily="34" charset="0"/>
              <a:buChar char="•"/>
              <a:defRPr sz="3550">
                <a:solidFill>
                  <a:srgbClr val="262626"/>
                </a:solidFill>
                <a:effectLst/>
                <a:latin typeface="Georgia"/>
                <a:ea typeface="Georgia"/>
                <a:cs typeface="Georgia"/>
                <a:sym typeface="Georgia"/>
              </a:defRPr>
            </a:pPr>
            <a:r>
              <a:rPr b="1" dirty="0"/>
              <a:t>Advantages: </a:t>
            </a:r>
            <a:r>
              <a:rPr dirty="0"/>
              <a:t>Cleans water rapidly and effectively, Now available as small portable system with prefilter</a:t>
            </a:r>
          </a:p>
          <a:p>
            <a:pPr marL="1752600" lvl="3" indent="-571500" algn="l" defTabSz="457200">
              <a:buSzPct val="100000"/>
              <a:buFont typeface="Arial" panose="020B0604020202020204" pitchFamily="34" charset="0"/>
              <a:buChar char="•"/>
              <a:defRPr sz="3550">
                <a:solidFill>
                  <a:srgbClr val="262626"/>
                </a:solidFill>
                <a:effectLst/>
                <a:latin typeface="Georgia"/>
                <a:ea typeface="Georgia"/>
                <a:cs typeface="Georgia"/>
                <a:sym typeface="Georgia"/>
              </a:defRPr>
            </a:pPr>
            <a:r>
              <a:rPr dirty="0"/>
              <a:t>More powerful than solar purification</a:t>
            </a:r>
          </a:p>
          <a:p>
            <a:pPr marL="1752600" lvl="3" indent="-571500" algn="l" defTabSz="457200">
              <a:buSzPct val="100000"/>
              <a:buFont typeface="Arial" panose="020B0604020202020204" pitchFamily="34" charset="0"/>
              <a:buChar char="•"/>
              <a:defRPr sz="3550">
                <a:solidFill>
                  <a:srgbClr val="262626"/>
                </a:solidFill>
                <a:effectLst/>
                <a:latin typeface="Georgia"/>
                <a:ea typeface="Georgia"/>
                <a:cs typeface="Georgia"/>
                <a:sym typeface="Georgia"/>
              </a:defRPr>
            </a:pPr>
            <a:endParaRPr dirty="0"/>
          </a:p>
          <a:p>
            <a:pPr marL="965200" lvl="1" indent="-571500" algn="l" defTabSz="457200">
              <a:buSzPct val="100000"/>
              <a:buFont typeface="Arial" panose="020B0604020202020204" pitchFamily="34" charset="0"/>
              <a:buChar char="•"/>
              <a:defRPr sz="3550">
                <a:solidFill>
                  <a:srgbClr val="262626"/>
                </a:solidFill>
                <a:effectLst/>
                <a:latin typeface="Georgia"/>
                <a:ea typeface="Georgia"/>
                <a:cs typeface="Georgia"/>
                <a:sym typeface="Georgia"/>
              </a:defRPr>
            </a:pPr>
            <a:r>
              <a:rPr b="1" dirty="0"/>
              <a:t>Disadvantages: </a:t>
            </a:r>
            <a:r>
              <a:rPr dirty="0"/>
              <a:t>Expensive, Non-portable systems require electricity and are high maintenance, Does not remove heavy metals</a:t>
            </a:r>
          </a:p>
        </p:txBody>
      </p:sp>
      <p:pic>
        <p:nvPicPr>
          <p:cNvPr id="142" name="electromagnetic-light.jpg" descr="electromagnetic-light.jpg"/>
          <p:cNvPicPr>
            <a:picLocks noChangeAspect="1"/>
          </p:cNvPicPr>
          <p:nvPr/>
        </p:nvPicPr>
        <p:blipFill>
          <a:blip r:embed="rId2"/>
          <a:stretch>
            <a:fillRect/>
          </a:stretch>
        </p:blipFill>
        <p:spPr>
          <a:xfrm>
            <a:off x="4592291" y="7145417"/>
            <a:ext cx="3820217" cy="2148873"/>
          </a:xfrm>
          <a:prstGeom prst="rect">
            <a:avLst/>
          </a:prstGeom>
          <a:ln w="12700">
            <a:miter lim="400000"/>
          </a:ln>
        </p:spPr>
      </p:pic>
    </p:spTree>
  </p:cSld>
  <p:clrMapOvr>
    <a:masterClrMapping/>
  </p:clrMapOvr>
  <p:transition spd="med"/>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Harmony">
  <a:themeElements>
    <a:clrScheme name="Harmony">
      <a:dk1>
        <a:srgbClr val="5E5E5E"/>
      </a:dk1>
      <a:lt1>
        <a:srgbClr val="5E0033"/>
      </a:lt1>
      <a:dk2>
        <a:srgbClr val="565F5F"/>
      </a:dk2>
      <a:lt2>
        <a:srgbClr val="C2CBCA"/>
      </a:lt2>
      <a:accent1>
        <a:srgbClr val="87AEC1"/>
      </a:accent1>
      <a:accent2>
        <a:srgbClr val="D6BB9E"/>
      </a:accent2>
      <a:accent3>
        <a:srgbClr val="CC7A69"/>
      </a:accent3>
      <a:accent4>
        <a:srgbClr val="EAAB5C"/>
      </a:accent4>
      <a:accent5>
        <a:srgbClr val="98C8C6"/>
      </a:accent5>
      <a:accent6>
        <a:srgbClr val="C3CD8B"/>
      </a:accent6>
      <a:hlink>
        <a:srgbClr val="0000FF"/>
      </a:hlink>
      <a:folHlink>
        <a:srgbClr val="FF00FF"/>
      </a:folHlink>
    </a:clrScheme>
    <a:fontScheme name="Harmony">
      <a:majorFont>
        <a:latin typeface="Baskerville"/>
        <a:ea typeface="Baskerville"/>
        <a:cs typeface="Baskerville"/>
      </a:majorFont>
      <a:minorFont>
        <a:latin typeface="Baskerville"/>
        <a:ea typeface="Baskerville"/>
        <a:cs typeface="Baskerville"/>
      </a:minorFont>
    </a:fontScheme>
    <a:fmtScheme name="Harmony">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Hoefler Text"/>
            <a:ea typeface="Hoefler Text"/>
            <a:cs typeface="Hoefler Text"/>
            <a:sym typeface="Hoefler Tex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38100" cap="flat">
          <a:solidFill>
            <a:schemeClr val="accent5">
              <a:hueOff val="85969"/>
              <a:satOff val="-7811"/>
              <a:lumOff val="-38955"/>
            </a:schemeClr>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5E5E5E"/>
            </a:solidFill>
            <a:effectLst/>
            <a:uFillTx/>
            <a:latin typeface="Hoefler Text"/>
            <a:ea typeface="Hoefler Text"/>
            <a:cs typeface="Hoefler Text"/>
            <a:sym typeface="Hoefler Tex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Harmony">
  <a:themeElements>
    <a:clrScheme name="Harmony">
      <a:dk1>
        <a:srgbClr val="000000"/>
      </a:dk1>
      <a:lt1>
        <a:srgbClr val="FFFFFF"/>
      </a:lt1>
      <a:dk2>
        <a:srgbClr val="565F5F"/>
      </a:dk2>
      <a:lt2>
        <a:srgbClr val="C2CBCA"/>
      </a:lt2>
      <a:accent1>
        <a:srgbClr val="87AEC1"/>
      </a:accent1>
      <a:accent2>
        <a:srgbClr val="D6BB9E"/>
      </a:accent2>
      <a:accent3>
        <a:srgbClr val="CC7A69"/>
      </a:accent3>
      <a:accent4>
        <a:srgbClr val="EAAB5C"/>
      </a:accent4>
      <a:accent5>
        <a:srgbClr val="98C8C6"/>
      </a:accent5>
      <a:accent6>
        <a:srgbClr val="C3CD8B"/>
      </a:accent6>
      <a:hlink>
        <a:srgbClr val="0000FF"/>
      </a:hlink>
      <a:folHlink>
        <a:srgbClr val="FF00FF"/>
      </a:folHlink>
    </a:clrScheme>
    <a:fontScheme name="Harmony">
      <a:majorFont>
        <a:latin typeface="Baskerville"/>
        <a:ea typeface="Baskerville"/>
        <a:cs typeface="Baskerville"/>
      </a:majorFont>
      <a:minorFont>
        <a:latin typeface="Baskerville"/>
        <a:ea typeface="Baskerville"/>
        <a:cs typeface="Baskerville"/>
      </a:minorFont>
    </a:fontScheme>
    <a:fmtScheme name="Harmony">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Hoefler Text"/>
            <a:ea typeface="Hoefler Text"/>
            <a:cs typeface="Hoefler Text"/>
            <a:sym typeface="Hoefler Tex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38100" cap="flat">
          <a:solidFill>
            <a:schemeClr val="accent5">
              <a:hueOff val="85969"/>
              <a:satOff val="-7811"/>
              <a:lumOff val="-38955"/>
            </a:schemeClr>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5E5E5E"/>
            </a:solidFill>
            <a:effectLst/>
            <a:uFillTx/>
            <a:latin typeface="Hoefler Text"/>
            <a:ea typeface="Hoefler Text"/>
            <a:cs typeface="Hoefler Text"/>
            <a:sym typeface="Hoefler Tex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TotalTime>
  <Words>846</Words>
  <Application>Microsoft Macintosh PowerPoint</Application>
  <PresentationFormat>Custom</PresentationFormat>
  <Paragraphs>111</Paragraphs>
  <Slides>21</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Arial</vt:lpstr>
      <vt:lpstr>Arial Rounded MT Bold</vt:lpstr>
      <vt:lpstr>Baskerville</vt:lpstr>
      <vt:lpstr>Georgia</vt:lpstr>
      <vt:lpstr>Helvetica Neue</vt:lpstr>
      <vt:lpstr>Hoefler Text</vt:lpstr>
      <vt:lpstr>Harmony</vt:lpstr>
      <vt:lpstr>WATER  PURIFICATION METHODS (OVERVIEW)</vt:lpstr>
      <vt:lpstr>PowerPoint Presentation</vt:lpstr>
      <vt:lpstr>PowerPoint Presentation</vt:lpstr>
      <vt:lpstr>PowerPoint Presentation</vt:lpstr>
      <vt:lpstr>PowerPoint Presentation</vt:lpstr>
      <vt:lpstr>Filtration</vt:lpstr>
      <vt:lpstr>Active carbon is highly effective in removing 81 chemicals from water.  Able to remove 14+ types of pesticides and 12 types of herbicides from water. Also remove bad odor coming from chlorine-treated water.   Portable filters are convenient for travel and outdoor activities.</vt:lpstr>
      <vt:lpstr>PowerPoint Presentation</vt:lpstr>
      <vt:lpstr>Ultra Violet Light (UV Purification)  Removes: Bacteria, Viruses, Parasites Advantages: Cleans water rapidly and effectively, Now available as small portable system with prefilter More powerful than solar purification  Disadvantages: Expensive, Non-portable systems require electricity and are high maintenance, Does not remove heavy metals</vt:lpstr>
      <vt:lpstr>PowerPoint Presentation</vt:lpstr>
      <vt:lpstr>PowerPoint Presentation</vt:lpstr>
      <vt:lpstr>Reverse osmosis is a process that forces water through a semi-permeable membrane to remove contaminants Is a naturally occurring process  </vt:lpstr>
      <vt:lpstr>Reverse Osmosis   Removes: Bacteria, Viruses, Parasites, Impurities and Heavy metals Advantages: Removes microorganisms effectively, Improves taste Disadvantages: Expensive, High maintenance, will not remove certain pesticides and solvents small enough to pass through membrane</vt:lpstr>
      <vt:lpstr>PowerPoint Presentation</vt:lpstr>
      <vt:lpstr>How to Use Iodine to Purify Water   For tincture iodine, combine 2 drops for every quart of clear water. For cloudy water, use 10 drops per quart. Let the solution stand for at least 30 minutes. Follow manufacturer’s instructions when using crystal or tablet iodine (typically, a bottle of crystal iodine can treat up to 2000 quarts of water). Iodine is sensitive to light and should always be stored in a dark bottle</vt:lpstr>
      <vt:lpstr>Solar Purification   </vt:lpstr>
      <vt:lpstr> How to Use the Sun to Purify Water  Can disinfect water through use of plastic bottles and sunlight.  Remove labels and paper from the bottles and ensure they have no scratches. Fill with water to about 3/4 full Shake for 30 seconds to activate oxygen Fill to brim with water, cover, lay bottle horizontally, and expose to direct sunlight For best results, choose location where direct sun light will be undisturbed for 6+ hours (increase exposure time to 2 days if cloudy) </vt:lpstr>
      <vt:lpstr>     Boiling   Removes: Bacteria, Viruses, Parasites Advantages: Free of all pathogens if done correctly Disadvantages: Slow and inconvenient, Flat water taste</vt:lpstr>
      <vt:lpstr> How to Purify Water with Boiling  Filter large contaminants through clean cloth or coffee filter if water is cloudy Bring water to a boil (bubbles are a visual sign that water has reached 212 degrees Fahrenheit/100 degrees Celsius) Let boil for 1 minute (at elevations above 5,000 feet, boil for 3 minutes) Let water cool, then pour into clean container and cover  Boiled water will have flat taste- swishing water around before drinking or transferring it from one container to another can improve taste</vt:lpstr>
      <vt:lpstr>Distillation   Removes: Bacteria, Viruses, Parasites, Impurities and Heavy Metals Advantages: Removes all pathogens and heavy metals Disadvantages: Slow and inconvenient, Free of minerals as well</vt:lpstr>
      <vt:lpstr>       How to Distill Water Home distillation units sit on countertop. Requirements: Boiling pot Container to collect condensation Tube to allow vapor to travel through Heat source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WATER  PURIFICATION METHODS (OVERVIEW)</dc:title>
  <cp:lastModifiedBy>Liahonah (Lee) Freeze</cp:lastModifiedBy>
  <cp:revision>2</cp:revision>
  <dcterms:modified xsi:type="dcterms:W3CDTF">2020-02-21T16:24:35Z</dcterms:modified>
</cp:coreProperties>
</file>