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Caveat SemiBold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CaveatSemiBold-bold.fntdata"/><Relationship Id="rId25" Type="http://schemas.openxmlformats.org/officeDocument/2006/relationships/slide" Target="slides/slide20.xml"/><Relationship Id="rId47" Type="http://schemas.openxmlformats.org/officeDocument/2006/relationships/font" Target="fonts/CaveatSemiBold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a61575a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a61575a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a61575a4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a61575a4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a61575a4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ba61575a4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a61575a4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a61575a4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a61575a4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a61575a4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a61575a45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a61575a4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a61575a4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a61575a4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a61575a45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ba61575a45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ba61575a4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ba61575a4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a61575a4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a61575a4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a61575a4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a61575a4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a61575a45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a61575a4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a61575a4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ba61575a4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a61575a4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a61575a4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a61575a45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ba61575a45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a61575a4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a61575a4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a61575a45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a61575a4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a61575a45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a61575a45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a61575a45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a61575a4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a61575a45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a61575a45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d65c8c35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bd65c8c35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a61575a4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a61575a4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d65c8c35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d65c8c35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d65c8c35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d65c8c35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d65c8c35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d65c8c35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d65c8c35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bd65c8c35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d65c8c35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bd65c8c35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d65c8c35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bd65c8c35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e36de205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e36de205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e36de20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be36de20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d65c8c35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bd65c8c35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e36de205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be36de205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a61575a4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ba61575a4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d65c8c35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bd65c8c35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a61575a4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ba61575a4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a61575a4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ba61575a4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a61575a4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a61575a4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a61575a4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ba61575a4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a61575a4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a61575a4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a61575a4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ba61575a4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gif"/><Relationship Id="rId4" Type="http://schemas.openxmlformats.org/officeDocument/2006/relationships/image" Target="../media/image11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gif"/><Relationship Id="rId4" Type="http://schemas.openxmlformats.org/officeDocument/2006/relationships/image" Target="../media/image2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mailto:mastergardners@unce.unr.edu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402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Successful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Gardening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-657725" y="2460900"/>
            <a:ext cx="425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1008">
            <a:off x="259347" y="588991"/>
            <a:ext cx="8654732" cy="377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725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1105625" y="4744425"/>
            <a:ext cx="6451500" cy="25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103450" y="59125"/>
            <a:ext cx="9040500" cy="5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Variety</a:t>
            </a:r>
            <a:endParaRPr sz="1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Potatoe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Tomato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Summer Squash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Watermelon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Basil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Carrots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Apples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idx="1" type="subTitle"/>
          </p:nvPr>
        </p:nvSpPr>
        <p:spPr>
          <a:xfrm>
            <a:off x="103450" y="59125"/>
            <a:ext cx="9040500" cy="5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Variety</a:t>
            </a:r>
            <a:endParaRPr sz="1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Potato</a:t>
            </a:r>
            <a:r>
              <a:rPr lang="en" sz="2200"/>
              <a:t>     40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Tomato      91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Summer Squash    24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Watermelon       26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Basil      18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Carrots       21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Apples            7500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idx="1" type="subTitle"/>
          </p:nvPr>
        </p:nvSpPr>
        <p:spPr>
          <a:xfrm>
            <a:off x="82600" y="114575"/>
            <a:ext cx="8999700" cy="49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Rich!!!! </a:t>
            </a:r>
            <a:r>
              <a:rPr lang="en">
                <a:solidFill>
                  <a:srgbClr val="6AA84F"/>
                </a:solidFill>
              </a:rPr>
              <a:t>$$$$$</a:t>
            </a:r>
            <a:endParaRPr>
              <a:solidFill>
                <a:srgbClr val="6AA84F"/>
              </a:solidFill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50" y="758548"/>
            <a:ext cx="3963050" cy="28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000" y="431932"/>
            <a:ext cx="4743450" cy="45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idx="1" type="subTitle"/>
          </p:nvPr>
        </p:nvSpPr>
        <p:spPr>
          <a:xfrm>
            <a:off x="96075" y="73900"/>
            <a:ext cx="8971500" cy="50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FUN!!!</a:t>
            </a:r>
            <a:endParaRPr/>
          </a:p>
        </p:txBody>
      </p:sp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0300" y="694675"/>
            <a:ext cx="4543425" cy="42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idx="1" type="subTitle"/>
          </p:nvPr>
        </p:nvSpPr>
        <p:spPr>
          <a:xfrm>
            <a:off x="60425" y="62825"/>
            <a:ext cx="9007200" cy="49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Gardening Principles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</a:rPr>
              <a:t>“Before I was a gardener. Gardening was putting a seed into the ground watering it and collecting a harvest at the end. When I started to learn how to garden gardening was no longer putting a seed into the ground watering it and collecting a harvest. Now that I understand how to garden I am just putting a seed into the ground watering it and collecting a harvest at the end.”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                   Bruce Lee (If he had been a gardener)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idx="1" type="subTitle"/>
          </p:nvPr>
        </p:nvSpPr>
        <p:spPr>
          <a:xfrm>
            <a:off x="75200" y="107175"/>
            <a:ext cx="9007200" cy="49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/>
              <a:t>JUST DO IT</a:t>
            </a:r>
            <a:endParaRPr sz="1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/>
              <a:t>PLEASE</a:t>
            </a:r>
            <a:endParaRPr sz="11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type="ctrTitle"/>
          </p:nvPr>
        </p:nvSpPr>
        <p:spPr>
          <a:xfrm>
            <a:off x="311700" y="72075"/>
            <a:ext cx="8520600" cy="9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</a:t>
            </a:r>
            <a:endParaRPr/>
          </a:p>
        </p:txBody>
      </p:sp>
      <p:sp>
        <p:nvSpPr>
          <p:cNvPr id="156" name="Google Shape;156;p30"/>
          <p:cNvSpPr txBox="1"/>
          <p:nvPr>
            <p:ph idx="1" type="subTitle"/>
          </p:nvPr>
        </p:nvSpPr>
        <p:spPr>
          <a:xfrm>
            <a:off x="280825" y="1145475"/>
            <a:ext cx="8551500" cy="3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300" y="1218575"/>
            <a:ext cx="6586425" cy="37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>
            <p:ph type="ctrTitle"/>
          </p:nvPr>
        </p:nvSpPr>
        <p:spPr>
          <a:xfrm>
            <a:off x="311708" y="-910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</a:t>
            </a:r>
            <a:endParaRPr/>
          </a:p>
        </p:txBody>
      </p:sp>
      <p:sp>
        <p:nvSpPr>
          <p:cNvPr id="163" name="Google Shape;163;p31"/>
          <p:cNvSpPr txBox="1"/>
          <p:nvPr>
            <p:ph idx="1" type="subTitle"/>
          </p:nvPr>
        </p:nvSpPr>
        <p:spPr>
          <a:xfrm>
            <a:off x="311700" y="1330225"/>
            <a:ext cx="8520600" cy="3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1448450"/>
            <a:ext cx="4743450" cy="34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Housekeeping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at </a:t>
            </a:r>
            <a:r>
              <a:rPr lang="en"/>
              <a:t>the end please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Legal gobbledigook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>
            <p:ph type="ctrTitle"/>
          </p:nvPr>
        </p:nvSpPr>
        <p:spPr>
          <a:xfrm>
            <a:off x="134350" y="118250"/>
            <a:ext cx="8844600" cy="73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88"/>
              <a:t>TIME+RETENTION+VOLUME =</a:t>
            </a:r>
            <a:endParaRPr sz="3888"/>
          </a:p>
        </p:txBody>
      </p:sp>
      <p:sp>
        <p:nvSpPr>
          <p:cNvPr id="170" name="Google Shape;170;p32"/>
          <p:cNvSpPr txBox="1"/>
          <p:nvPr>
            <p:ph idx="1" type="subTitle"/>
          </p:nvPr>
        </p:nvSpPr>
        <p:spPr>
          <a:xfrm>
            <a:off x="245200" y="1208325"/>
            <a:ext cx="8520600" cy="36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5" y="1242375"/>
            <a:ext cx="4552950" cy="36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/>
          <p:nvPr>
            <p:ph idx="1" type="subTitle"/>
          </p:nvPr>
        </p:nvSpPr>
        <p:spPr>
          <a:xfrm>
            <a:off x="59125" y="59125"/>
            <a:ext cx="9001200" cy="50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200" y="635550"/>
            <a:ext cx="7940900" cy="4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idx="1" type="subTitle"/>
          </p:nvPr>
        </p:nvSpPr>
        <p:spPr>
          <a:xfrm>
            <a:off x="59125" y="51725"/>
            <a:ext cx="9045600" cy="50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Nutrition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00" y="628125"/>
            <a:ext cx="8834775" cy="43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idx="1" type="subTitle"/>
          </p:nvPr>
        </p:nvSpPr>
        <p:spPr>
          <a:xfrm>
            <a:off x="96075" y="59125"/>
            <a:ext cx="8971500" cy="49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“There’s room for everyone in this world</a:t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i</a:t>
            </a: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f  everyone makes some room</a:t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w</a:t>
            </a: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on’t  you move over and share this world</a:t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Everyone make some room”</a:t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C78D8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                                        </a:t>
            </a:r>
            <a:r>
              <a:rPr lang="en" sz="1500">
                <a:solidFill>
                  <a:schemeClr val="dk1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Helen Reddy Pete’s Dragon</a:t>
            </a:r>
            <a:endParaRPr sz="1500">
              <a:solidFill>
                <a:schemeClr val="dk1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idx="1" type="subTitle"/>
          </p:nvPr>
        </p:nvSpPr>
        <p:spPr>
          <a:xfrm>
            <a:off x="97350" y="73950"/>
            <a:ext cx="8949300" cy="49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Menu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8761D"/>
                </a:solidFill>
              </a:rPr>
              <a:t>Natural                                  </a:t>
            </a:r>
            <a:r>
              <a:rPr lang="en" sz="4000">
                <a:solidFill>
                  <a:srgbClr val="FF00FF"/>
                </a:solidFill>
              </a:rPr>
              <a:t>Synthetic</a:t>
            </a:r>
            <a:endParaRPr sz="40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</a:rPr>
              <a:t>Not </a:t>
            </a:r>
            <a:r>
              <a:rPr lang="en" sz="3000">
                <a:solidFill>
                  <a:srgbClr val="38761D"/>
                </a:solidFill>
              </a:rPr>
              <a:t>processed                                   </a:t>
            </a:r>
            <a:r>
              <a:rPr lang="en" sz="3000">
                <a:solidFill>
                  <a:srgbClr val="FF00FF"/>
                </a:solidFill>
              </a:rPr>
              <a:t>Water soluble</a:t>
            </a:r>
            <a:endParaRPr sz="30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</a:rPr>
              <a:t>Not </a:t>
            </a:r>
            <a:r>
              <a:rPr lang="en" sz="3000">
                <a:solidFill>
                  <a:srgbClr val="38761D"/>
                </a:solidFill>
              </a:rPr>
              <a:t>immediately available       </a:t>
            </a:r>
            <a:r>
              <a:rPr lang="en" sz="3000">
                <a:solidFill>
                  <a:srgbClr val="FF00FF"/>
                </a:solidFill>
              </a:rPr>
              <a:t>Overrides soil biology</a:t>
            </a:r>
            <a:r>
              <a:rPr lang="en" sz="3000">
                <a:solidFill>
                  <a:srgbClr val="38761D"/>
                </a:solidFill>
              </a:rPr>
              <a:t> </a:t>
            </a:r>
            <a:endParaRPr sz="3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</a:rPr>
              <a:t>Best for in ground and             </a:t>
            </a:r>
            <a:r>
              <a:rPr lang="en" sz="3000">
                <a:solidFill>
                  <a:srgbClr val="FF00FF"/>
                </a:solidFill>
              </a:rPr>
              <a:t>Best for containers</a:t>
            </a:r>
            <a:endParaRPr sz="30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</a:rPr>
              <a:t> raised beds                            </a:t>
            </a:r>
            <a:r>
              <a:rPr lang="en" sz="3000">
                <a:solidFill>
                  <a:srgbClr val="FF00FF"/>
                </a:solidFill>
              </a:rPr>
              <a:t>Fish emulsion is </a:t>
            </a:r>
            <a:endParaRPr sz="30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</a:rPr>
              <a:t>                                                natural and water      </a:t>
            </a:r>
            <a:endParaRPr sz="30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</a:rPr>
              <a:t>                                                  soluble                                                                                                   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>
            <p:ph type="ctrTitle"/>
          </p:nvPr>
        </p:nvSpPr>
        <p:spPr>
          <a:xfrm>
            <a:off x="311700" y="118250"/>
            <a:ext cx="8520600" cy="8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</a:t>
            </a:r>
            <a:endParaRPr/>
          </a:p>
        </p:txBody>
      </p:sp>
      <p:sp>
        <p:nvSpPr>
          <p:cNvPr id="199" name="Google Shape;199;p37"/>
          <p:cNvSpPr txBox="1"/>
          <p:nvPr>
            <p:ph idx="1" type="subTitle"/>
          </p:nvPr>
        </p:nvSpPr>
        <p:spPr>
          <a:xfrm>
            <a:off x="311700" y="1311775"/>
            <a:ext cx="8520600" cy="3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Takes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a good soil biome to become available for plants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make your own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type="ctrTitle"/>
          </p:nvPr>
        </p:nvSpPr>
        <p:spPr>
          <a:xfrm>
            <a:off x="311700" y="868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Synthetic</a:t>
            </a:r>
            <a:endParaRPr/>
          </a:p>
        </p:txBody>
      </p:sp>
      <p:sp>
        <p:nvSpPr>
          <p:cNvPr id="205" name="Google Shape;205;p38"/>
          <p:cNvSpPr txBox="1"/>
          <p:nvPr>
            <p:ph idx="1" type="subTitle"/>
          </p:nvPr>
        </p:nvSpPr>
        <p:spPr>
          <a:xfrm>
            <a:off x="311700" y="1019825"/>
            <a:ext cx="8520600" cy="40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Follow the directions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Make sure you are using the right type (flower or vegetable or general </a:t>
            </a:r>
            <a:r>
              <a:rPr lang="en">
                <a:solidFill>
                  <a:schemeClr val="dk1"/>
                </a:solidFill>
              </a:rPr>
              <a:t>purpose)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can be used for </a:t>
            </a:r>
            <a:r>
              <a:rPr lang="en">
                <a:solidFill>
                  <a:schemeClr val="dk1"/>
                </a:solidFill>
              </a:rPr>
              <a:t>diagnostics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/>
          <p:nvPr>
            <p:ph idx="1" type="subTitle"/>
          </p:nvPr>
        </p:nvSpPr>
        <p:spPr>
          <a:xfrm>
            <a:off x="112175" y="92400"/>
            <a:ext cx="8940600" cy="50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Plants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or Transplant?</a:t>
            </a:r>
            <a:endParaRPr/>
          </a:p>
        </p:txBody>
      </p:sp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175" y="1492800"/>
            <a:ext cx="5003925" cy="32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>
            <p:ph type="ctrTitle"/>
          </p:nvPr>
        </p:nvSpPr>
        <p:spPr>
          <a:xfrm>
            <a:off x="311700" y="103450"/>
            <a:ext cx="8520600" cy="73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</a:t>
            </a:r>
            <a:endParaRPr/>
          </a:p>
        </p:txBody>
      </p:sp>
      <p:sp>
        <p:nvSpPr>
          <p:cNvPr id="217" name="Google Shape;217;p40"/>
          <p:cNvSpPr txBox="1"/>
          <p:nvPr>
            <p:ph idx="1" type="subTitle"/>
          </p:nvPr>
        </p:nvSpPr>
        <p:spPr>
          <a:xfrm>
            <a:off x="311700" y="709450"/>
            <a:ext cx="8520600" cy="43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Inexpensive?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indoor or in its forever home?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Onions, Tomatoes, and Peppers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Indoor harden off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>
            <p:ph type="ctrTitle"/>
          </p:nvPr>
        </p:nvSpPr>
        <p:spPr>
          <a:xfrm>
            <a:off x="311700" y="101650"/>
            <a:ext cx="8520600" cy="88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Transplants</a:t>
            </a:r>
            <a:endParaRPr/>
          </a:p>
        </p:txBody>
      </p:sp>
      <p:sp>
        <p:nvSpPr>
          <p:cNvPr id="223" name="Google Shape;223;p41"/>
          <p:cNvSpPr txBox="1"/>
          <p:nvPr>
            <p:ph idx="1" type="subTitle"/>
          </p:nvPr>
        </p:nvSpPr>
        <p:spPr>
          <a:xfrm>
            <a:off x="311700" y="1027225"/>
            <a:ext cx="8520600" cy="39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Ready to go (time saving)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Box Store VS Local Nursery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350" y="35825"/>
            <a:ext cx="5946850" cy="50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>
            <p:ph idx="1" type="subTitle"/>
          </p:nvPr>
        </p:nvSpPr>
        <p:spPr>
          <a:xfrm>
            <a:off x="112150" y="107175"/>
            <a:ext cx="8520600" cy="49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Annuals, </a:t>
            </a:r>
            <a:r>
              <a:rPr lang="en"/>
              <a:t>Perennials</a:t>
            </a:r>
            <a:r>
              <a:rPr lang="en"/>
              <a:t>, and Growing Zones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Annuals = one and done.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Most vegetables in our gardens are annuals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Perennials = Here to stay unless you remove them.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Asparagus, strawberries, fruit trees, and mint mint mintmint mint mint mint mint mint MIIIIIIIIIIIIIIIIIIIIIIIIIIIIIIIIIIIIIIIIIIIIIIIIIIIIIIIIIIIIIIIIIIIIIIIIIIIIIIIIIIIIIIIIIIIIIIIIIIIIIIIIIIIIIIIIIIIIIIIIIIIIIIIIIIIIIIIIIIIIIIIINT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idx="1" type="subTitle"/>
          </p:nvPr>
        </p:nvSpPr>
        <p:spPr>
          <a:xfrm>
            <a:off x="311700" y="88675"/>
            <a:ext cx="8520600" cy="48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USDA Zone 7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 90 and 120 days of consecutive temperatures above freezing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/>
          <p:nvPr>
            <p:ph idx="1" type="subTitle"/>
          </p:nvPr>
        </p:nvSpPr>
        <p:spPr>
          <a:xfrm>
            <a:off x="311700" y="73900"/>
            <a:ext cx="8520600" cy="49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plethora of places you can put your plants!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ground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Raised beds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Containers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 txBox="1"/>
          <p:nvPr>
            <p:ph idx="1" type="subTitle"/>
          </p:nvPr>
        </p:nvSpPr>
        <p:spPr>
          <a:xfrm>
            <a:off x="311700" y="51725"/>
            <a:ext cx="8520600" cy="49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Pest and Disease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76250"/>
            <a:ext cx="3811975" cy="28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225" y="2017538"/>
            <a:ext cx="4743450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/>
          <p:nvPr>
            <p:ph idx="1" type="subTitle"/>
          </p:nvPr>
        </p:nvSpPr>
        <p:spPr>
          <a:xfrm>
            <a:off x="311700" y="66500"/>
            <a:ext cx="8520600" cy="49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healthy</a:t>
            </a:r>
            <a:endParaRPr/>
          </a:p>
        </p:txBody>
      </p:sp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000" y="583825"/>
            <a:ext cx="4114625" cy="28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/>
          <p:nvPr>
            <p:ph idx="1" type="subTitle"/>
          </p:nvPr>
        </p:nvSpPr>
        <p:spPr>
          <a:xfrm>
            <a:off x="311700" y="114575"/>
            <a:ext cx="8520600" cy="48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Fencing, poison, make it gross, or fatten them up</a:t>
            </a:r>
            <a:endParaRPr/>
          </a:p>
        </p:txBody>
      </p:sp>
      <p:pic>
        <p:nvPicPr>
          <p:cNvPr id="257" name="Google Shape;2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847725"/>
            <a:ext cx="4743450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/>
          <p:nvPr>
            <p:ph type="ctrTitle"/>
          </p:nvPr>
        </p:nvSpPr>
        <p:spPr>
          <a:xfrm>
            <a:off x="274750" y="64675"/>
            <a:ext cx="8520600" cy="89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</a:t>
            </a:r>
            <a:endParaRPr/>
          </a:p>
        </p:txBody>
      </p:sp>
      <p:sp>
        <p:nvSpPr>
          <p:cNvPr id="263" name="Google Shape;263;p48"/>
          <p:cNvSpPr txBox="1"/>
          <p:nvPr>
            <p:ph idx="1" type="subTitle"/>
          </p:nvPr>
        </p:nvSpPr>
        <p:spPr>
          <a:xfrm>
            <a:off x="311700" y="853575"/>
            <a:ext cx="8520600" cy="4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75" y="904875"/>
            <a:ext cx="47434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/>
          <p:nvPr>
            <p:ph idx="1" type="subTitle"/>
          </p:nvPr>
        </p:nvSpPr>
        <p:spPr>
          <a:xfrm>
            <a:off x="348650" y="121950"/>
            <a:ext cx="8520600" cy="49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“Don’t believe everything on the Internet!”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    Abraham Lincoln	</a:t>
            </a:r>
            <a:endParaRPr/>
          </a:p>
        </p:txBody>
      </p:sp>
      <p:pic>
        <p:nvPicPr>
          <p:cNvPr id="270" name="Google Shape;2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5" y="1074625"/>
            <a:ext cx="3965525" cy="39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/>
          <p:nvPr>
            <p:ph idx="1" type="subTitle"/>
          </p:nvPr>
        </p:nvSpPr>
        <p:spPr>
          <a:xfrm>
            <a:off x="311700" y="110850"/>
            <a:ext cx="8520600" cy="49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and Help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are not alone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Foot Gardening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By Mel Bartholomew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classes all FREE!!!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Bartley Ranch Tuesdays through March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Rail City Garden Saturdays all year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Moana Nursery Email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michaelsapples.com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Master Gardeners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/>
          <p:nvPr>
            <p:ph type="ctrTitle"/>
          </p:nvPr>
        </p:nvSpPr>
        <p:spPr>
          <a:xfrm>
            <a:off x="230400" y="79450"/>
            <a:ext cx="8520600" cy="83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Master Gardeners</a:t>
            </a:r>
            <a:endParaRPr/>
          </a:p>
        </p:txBody>
      </p:sp>
      <p:sp>
        <p:nvSpPr>
          <p:cNvPr id="281" name="Google Shape;281;p51"/>
          <p:cNvSpPr txBox="1"/>
          <p:nvPr>
            <p:ph idx="1" type="subTitle"/>
          </p:nvPr>
        </p:nvSpPr>
        <p:spPr>
          <a:xfrm>
            <a:off x="311700" y="820300"/>
            <a:ext cx="8520600" cy="40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Desk Hours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a.m. - 2 p.m.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Tuesdays, Wednesday, &amp; Thursday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mastergardners@unce.unr.edu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(775) 336-0265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audience</a:t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How many of you have been gardening for more than three years?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2"/>
          <p:cNvSpPr txBox="1"/>
          <p:nvPr>
            <p:ph idx="1" type="subTitle"/>
          </p:nvPr>
        </p:nvSpPr>
        <p:spPr>
          <a:xfrm>
            <a:off x="311700" y="88675"/>
            <a:ext cx="8520600" cy="49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Exit Survey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925" y="76200"/>
            <a:ext cx="3431381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audience	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been gardening for more than three years?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Less than three years?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audience</a:t>
            </a:r>
            <a:endParaRPr/>
          </a:p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many of you have been gardening for more than three years?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Less than three years?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Never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 your audience</a:t>
            </a:r>
            <a:endParaRPr/>
          </a:p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259975" y="10478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900">
                <a:solidFill>
                  <a:schemeClr val="dk1"/>
                </a:solidFill>
              </a:rPr>
              <a:t>You +</a:t>
            </a:r>
            <a:endParaRPr sz="3900">
              <a:solidFill>
                <a:schemeClr val="dk1"/>
              </a:solidFill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400" y="1689875"/>
            <a:ext cx="33909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-1226750" y="332550"/>
            <a:ext cx="8130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3" name="Google Shape;93;p19"/>
          <p:cNvSpPr/>
          <p:nvPr/>
        </p:nvSpPr>
        <p:spPr>
          <a:xfrm>
            <a:off x="4291800" y="2662925"/>
            <a:ext cx="745500" cy="5025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2463" y="17613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/>
        </p:nvSpPr>
        <p:spPr>
          <a:xfrm>
            <a:off x="155200" y="162575"/>
            <a:ext cx="8890200" cy="48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Everyone 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can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8761D"/>
                </a:solidFill>
              </a:rPr>
              <a:t>GARDEN</a:t>
            </a:r>
            <a:endParaRPr sz="6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</a:rPr>
              <a:t>Biblical evidence</a:t>
            </a:r>
            <a:endParaRPr sz="3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</a:rPr>
              <a:t>Evolutional</a:t>
            </a:r>
            <a:endParaRPr sz="3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</a:rPr>
              <a:t>Historical</a:t>
            </a:r>
            <a:endParaRPr sz="3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>
              <a:solidFill>
                <a:schemeClr val="lt1"/>
              </a:solidFill>
              <a:highlight>
                <a:srgbClr val="38761D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 flipH="1" rot="10800000">
            <a:off x="311700" y="790850"/>
            <a:ext cx="35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5" name="Google Shape;105;p21"/>
          <p:cNvSpPr txBox="1"/>
          <p:nvPr/>
        </p:nvSpPr>
        <p:spPr>
          <a:xfrm>
            <a:off x="118250" y="133025"/>
            <a:ext cx="8949300" cy="48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Know your why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625" y="790850"/>
            <a:ext cx="474345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